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9" r:id="rId2"/>
  </p:sldMasterIdLst>
  <p:notesMasterIdLst>
    <p:notesMasterId r:id="rId21"/>
  </p:notesMasterIdLst>
  <p:sldIdLst>
    <p:sldId id="256" r:id="rId3"/>
    <p:sldId id="257" r:id="rId4"/>
    <p:sldId id="258" r:id="rId5"/>
    <p:sldId id="259" r:id="rId6"/>
    <p:sldId id="260" r:id="rId7"/>
    <p:sldId id="261" r:id="rId8"/>
    <p:sldId id="262" r:id="rId9"/>
    <p:sldId id="263" r:id="rId10"/>
    <p:sldId id="264" r:id="rId11"/>
    <p:sldId id="265" r:id="rId12"/>
    <p:sldId id="267" r:id="rId13"/>
    <p:sldId id="275" r:id="rId14"/>
    <p:sldId id="268" r:id="rId15"/>
    <p:sldId id="269" r:id="rId16"/>
    <p:sldId id="271" r:id="rId17"/>
    <p:sldId id="270" r:id="rId18"/>
    <p:sldId id="273" r:id="rId19"/>
    <p:sldId id="274" r:id="rId20"/>
  </p:sldIdLst>
  <p:sldSz cx="12192000" cy="6858000"/>
  <p:notesSz cx="6858000" cy="9144000"/>
  <p:embeddedFontLst>
    <p:embeddedFont>
      <p:font typeface="Antonio"/>
      <p:regular r:id="rId22"/>
      <p:bold r:id="rId23"/>
    </p:embeddedFont>
    <p:embeddedFont>
      <p:font typeface="Antonio ExtraLight"/>
      <p:regular r:id="rId23"/>
      <p:bold r:id="rId23"/>
    </p:embeddedFont>
    <p:embeddedFont>
      <p:font typeface="Antonio Light" panose="020B0004020203020204" pitchFamily="34" charset="77"/>
      <p:regular r:id="rId23"/>
      <p:bold r:id="rId23"/>
    </p:embeddedFont>
    <p:embeddedFont>
      <p:font typeface="Palanquin" panose="020B0004020203020204" pitchFamily="34" charset="77"/>
      <p:regular r:id="rId24"/>
      <p:bold r:id="rId25"/>
    </p:embeddedFont>
    <p:embeddedFont>
      <p:font typeface="Palanquin Light" panose="020B0004020203020204" pitchFamily="34" charset="77"/>
      <p:regular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g8oIFVodO4Q/gNz/p9s3Uxfwno9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80"/>
    <p:restoredTop sz="94658"/>
  </p:normalViewPr>
  <p:slideViewPr>
    <p:cSldViewPr snapToGrid="0">
      <p:cViewPr varScale="1">
        <p:scale>
          <a:sx n="120" d="100"/>
          <a:sy n="120" d="100"/>
        </p:scale>
        <p:origin x="2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5.fntdata"/><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1.fntdata"/><Relationship Id="rId35"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ppsource.microsoft.com/en-us/product/office/WA104381702?src=office&amp;corrid=beb471e9-d0e2-0d3b-f5e9-37f98d6f2c8b&amp;omexanonuid=&amp;referralurl=&amp;ClientSessionId=680d0963-b4cb-4386-9723-62004e83b69b"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color.adobe.com/create/color-contrast-analyzer" TargetMode="External"/><Relationship Id="rId5" Type="http://schemas.openxmlformats.org/officeDocument/2006/relationships/hyperlink" Target="https://help.smartsheet.com/articles/2482997-Microsoft-Office-Integrations-" TargetMode="External"/><Relationship Id="rId4" Type="http://schemas.openxmlformats.org/officeDocument/2006/relationships/hyperlink" Target="https://brandfolder.com/profile#integratio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a:solidFill>
                  <a:srgbClr val="3F3F3F"/>
                </a:solidFill>
                <a:latin typeface="Calibri"/>
                <a:ea typeface="Calibri"/>
                <a:cs typeface="Calibri"/>
                <a:sym typeface="Calibri"/>
              </a:rPr>
              <a:t>How to Use Master Slides</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Master Slides allow presentations to remain consistent and uniform, making sure that styles, footers, and headers remain consistent.</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This template includes many different slide layout options. These can be accessed by clicking the dropdown arrow under New Slide, or you can change your current slide’s layout by selecting the Layout dropdown menu in the Home tab of the ribbon.</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Any elements with a dotted line around them (images, text, etc.) are </a:t>
            </a:r>
            <a:r>
              <a:rPr lang="en-US" sz="1200" b="1">
                <a:solidFill>
                  <a:srgbClr val="3F3F3F"/>
                </a:solidFill>
                <a:latin typeface="Calibri"/>
                <a:ea typeface="Calibri"/>
                <a:cs typeface="Calibri"/>
                <a:sym typeface="Calibri"/>
              </a:rPr>
              <a:t>placeholder content. </a:t>
            </a:r>
            <a:r>
              <a:rPr lang="en-US" sz="1200">
                <a:solidFill>
                  <a:srgbClr val="3F3F3F"/>
                </a:solidFill>
                <a:latin typeface="Calibri"/>
                <a:ea typeface="Calibri"/>
                <a:cs typeface="Calibri"/>
                <a:sym typeface="Calibri"/>
              </a:rPr>
              <a:t>If they are not filled in, they will not show up when presenting or exporting the PowerPoint. If you are using a layout and do not want to use a placeholder element, simply delete it.</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To replace an image with a file saved on your computer, simply click the icon and it will pull up a file navigation window. You can also drag images into the placeholders. To use images from Brandfolder, see the Brandfolder Integration section below or reference the Templates section of the Brandfolder FAQs document for more information. </a:t>
            </a:r>
            <a:endParaRPr/>
          </a:p>
          <a:p>
            <a:pPr marL="742950" lvl="1" indent="-209550" algn="l" rtl="0">
              <a:spcBef>
                <a:spcPts val="0"/>
              </a:spcBef>
              <a:spcAft>
                <a:spcPts val="0"/>
              </a:spcAft>
              <a:buClr>
                <a:schemeClr val="dk1"/>
              </a:buClr>
              <a:buSzPts val="1200"/>
              <a:buFont typeface="Arial"/>
              <a:buNone/>
            </a:pPr>
            <a:endParaRPr sz="1200" b="1">
              <a:solidFill>
                <a:srgbClr val="3F3F3F"/>
              </a:solidFill>
              <a:latin typeface="Calibri"/>
              <a:ea typeface="Calibri"/>
              <a:cs typeface="Calibri"/>
              <a:sym typeface="Calibri"/>
            </a:endParaRPr>
          </a:p>
          <a:p>
            <a:pPr marL="0" lvl="0" indent="0" algn="l" rtl="0">
              <a:spcBef>
                <a:spcPts val="0"/>
              </a:spcBef>
              <a:spcAft>
                <a:spcPts val="0"/>
              </a:spcAft>
              <a:buNone/>
            </a:pPr>
            <a:r>
              <a:rPr lang="en-US" sz="1200" b="1">
                <a:solidFill>
                  <a:srgbClr val="3F3F3F"/>
                </a:solidFill>
                <a:latin typeface="Calibri"/>
                <a:ea typeface="Calibri"/>
                <a:cs typeface="Calibri"/>
                <a:sym typeface="Calibri"/>
              </a:rPr>
              <a:t>Global Changes (Changing the Presentation Title/Logo)</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You should not need to make any global changes other than the “PRESENTATION TITLE OF A FEW WORDS” at the top of the slides and the United Way logo on the bottom left if you are a United Way member organization. In order to make any global changes (changes that affect every slide based on its master slide template) you will need to go to View &gt; Slide Master. To exit, select View &gt; Normal, or X out of Slide Master on the Slide Master tab.</a:t>
            </a:r>
            <a:endParaRPr/>
          </a:p>
          <a:p>
            <a:pPr marL="742950" lvl="1" indent="-2857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To change the presentation title, simply type in your title on the </a:t>
            </a:r>
            <a:r>
              <a:rPr lang="en-US" sz="1200" b="1">
                <a:solidFill>
                  <a:srgbClr val="3F3F3F"/>
                </a:solidFill>
                <a:latin typeface="Calibri"/>
                <a:ea typeface="Calibri"/>
                <a:cs typeface="Calibri"/>
                <a:sym typeface="Calibri"/>
              </a:rPr>
              <a:t>two parent slides </a:t>
            </a:r>
            <a:r>
              <a:rPr lang="en-US" sz="1200">
                <a:solidFill>
                  <a:srgbClr val="3F3F3F"/>
                </a:solidFill>
                <a:latin typeface="Calibri"/>
                <a:ea typeface="Calibri"/>
                <a:cs typeface="Calibri"/>
                <a:sym typeface="Calibri"/>
              </a:rPr>
              <a:t>in the Slide Master view (the top-level slides). This should populate all the slides; the only exception would be the “Images Full Splash” layout, which will need to be updated manually on the actual slide if used).</a:t>
            </a:r>
            <a:endParaRPr/>
          </a:p>
          <a:p>
            <a:pPr marL="742950" lvl="1" indent="-209550" algn="l" rtl="0">
              <a:spcBef>
                <a:spcPts val="0"/>
              </a:spcBef>
              <a:spcAft>
                <a:spcPts val="0"/>
              </a:spcAft>
              <a:buClr>
                <a:schemeClr val="dk1"/>
              </a:buClr>
              <a:buSzPts val="1200"/>
              <a:buFont typeface="Arial"/>
              <a:buNone/>
            </a:pPr>
            <a:endParaRPr sz="1200">
              <a:solidFill>
                <a:srgbClr val="3F3F3F"/>
              </a:solidFill>
              <a:latin typeface="Calibri"/>
              <a:ea typeface="Calibri"/>
              <a:cs typeface="Calibri"/>
              <a:sym typeface="Calibri"/>
            </a:endParaRPr>
          </a:p>
          <a:p>
            <a:pPr marL="0" lvl="0" indent="0" algn="l" rtl="0">
              <a:spcBef>
                <a:spcPts val="0"/>
              </a:spcBef>
              <a:spcAft>
                <a:spcPts val="0"/>
              </a:spcAft>
              <a:buNone/>
            </a:pPr>
            <a:r>
              <a:rPr lang="en-US" sz="1200" b="1">
                <a:solidFill>
                  <a:srgbClr val="3F3F3F"/>
                </a:solidFill>
                <a:latin typeface="Calibri"/>
                <a:ea typeface="Calibri"/>
                <a:cs typeface="Calibri"/>
                <a:sym typeface="Calibri"/>
              </a:rPr>
              <a:t>Example Slides in This Template</a:t>
            </a:r>
            <a:endParaRPr/>
          </a:p>
          <a:p>
            <a:pPr marL="766763" lvl="1" indent="-309563"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There are a few instances in this template where the content is not “placeholder content” and is instead an example of how to format specific indicators (numbers, statistics, quotes, etc.).</a:t>
            </a:r>
            <a:endParaRPr/>
          </a:p>
          <a:p>
            <a:pPr marL="766763" lvl="1" indent="-309563"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The charts are not placeholder content but are formatted correctly, such that you should just be able to edit the Excel data to update them.</a:t>
            </a:r>
            <a:endParaRPr/>
          </a:p>
          <a:p>
            <a:pPr marL="766763" lvl="1" indent="-233362" algn="l" rtl="0">
              <a:spcBef>
                <a:spcPts val="0"/>
              </a:spcBef>
              <a:spcAft>
                <a:spcPts val="0"/>
              </a:spcAft>
              <a:buClr>
                <a:schemeClr val="dk1"/>
              </a:buClr>
              <a:buSzPts val="1200"/>
              <a:buFont typeface="Arial"/>
              <a:buNone/>
            </a:pPr>
            <a:endParaRPr sz="1200">
              <a:solidFill>
                <a:srgbClr val="3F3F3F"/>
              </a:solidFill>
              <a:latin typeface="Calibri"/>
              <a:ea typeface="Calibri"/>
              <a:cs typeface="Calibri"/>
              <a:sym typeface="Calibri"/>
            </a:endParaRPr>
          </a:p>
          <a:p>
            <a:pPr marL="0" lvl="0" indent="0" algn="l" rtl="0">
              <a:spcBef>
                <a:spcPts val="0"/>
              </a:spcBef>
              <a:spcAft>
                <a:spcPts val="0"/>
              </a:spcAft>
              <a:buNone/>
            </a:pPr>
            <a:r>
              <a:rPr lang="en-US" sz="1200" b="1">
                <a:solidFill>
                  <a:srgbClr val="3F3F3F"/>
                </a:solidFill>
                <a:latin typeface="Calibri"/>
                <a:ea typeface="Calibri"/>
                <a:cs typeface="Calibri"/>
                <a:sym typeface="Calibri"/>
              </a:rPr>
              <a:t>Copy and Paste Match Style</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It is very important to maintain visual consistency within and across presentations and to ensure that various styles don’t end up all mixed together in one presentation.</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When copying a slide from another presentation:</a:t>
            </a:r>
            <a:endParaRPr/>
          </a:p>
          <a:p>
            <a:pPr marL="1085850" lvl="2"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Once the slide is pasted into the deck, select the clipboard icon that appears on the thumbnail in the sidebar and make sure “Use Destination Theme” is checked. While the fonts may have to be manually changed, this will at least ensure that the slide is using the same slide masters and color palettes as the rest of the presentation.</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When copying text into a placeholder/existing textbox:</a:t>
            </a:r>
            <a:endParaRPr/>
          </a:p>
          <a:p>
            <a:pPr marL="766763" lvl="1" indent="-233362" algn="l" rtl="0">
              <a:spcBef>
                <a:spcPts val="0"/>
              </a:spcBef>
              <a:spcAft>
                <a:spcPts val="0"/>
              </a:spcAft>
              <a:buClr>
                <a:schemeClr val="dk1"/>
              </a:buClr>
              <a:buSzPts val="1200"/>
              <a:buFont typeface="Arial"/>
              <a:buNone/>
            </a:pPr>
            <a:endParaRPr sz="1200">
              <a:solidFill>
                <a:srgbClr val="3F3F3F"/>
              </a:solidFill>
              <a:latin typeface="Calibri"/>
              <a:ea typeface="Calibri"/>
              <a:cs typeface="Calibri"/>
              <a:sym typeface="Calibri"/>
            </a:endParaRPr>
          </a:p>
          <a:p>
            <a:pPr marL="0" lvl="0" indent="0" algn="l" rtl="0">
              <a:spcBef>
                <a:spcPts val="0"/>
              </a:spcBef>
              <a:spcAft>
                <a:spcPts val="0"/>
              </a:spcAft>
              <a:buNone/>
            </a:pPr>
            <a:r>
              <a:rPr lang="en-US" sz="1200" b="1">
                <a:solidFill>
                  <a:srgbClr val="3F3F3F"/>
                </a:solidFill>
                <a:latin typeface="Calibri"/>
                <a:ea typeface="Calibri"/>
                <a:cs typeface="Calibri"/>
                <a:sym typeface="Calibri"/>
              </a:rPr>
              <a:t>Brandfolder Integration</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Brandfolder can be added as a plugin to PowerPoint using the following steps:</a:t>
            </a:r>
            <a:endParaRPr/>
          </a:p>
          <a:p>
            <a:pPr marL="1257300" marR="0" lvl="2" indent="-342900" algn="l" rtl="0">
              <a:lnSpc>
                <a:spcPct val="116000"/>
              </a:lnSpc>
              <a:spcBef>
                <a:spcPts val="0"/>
              </a:spcBef>
              <a:spcAft>
                <a:spcPts val="0"/>
              </a:spcAft>
              <a:buClr>
                <a:srgbClr val="000000"/>
              </a:buClr>
              <a:buSzPts val="1800"/>
              <a:buFont typeface="Calibri"/>
              <a:buAutoNum type="arabicPeriod"/>
            </a:pPr>
            <a:r>
              <a:rPr lang="en-US" sz="1800">
                <a:solidFill>
                  <a:srgbClr val="000000"/>
                </a:solidFill>
                <a:latin typeface="Arial"/>
                <a:ea typeface="Arial"/>
                <a:cs typeface="Arial"/>
                <a:sym typeface="Arial"/>
              </a:rPr>
              <a:t>Visit this page to download the plugin: </a:t>
            </a:r>
            <a:r>
              <a:rPr lang="en-US" sz="1800" u="sng">
                <a:solidFill>
                  <a:srgbClr val="467886"/>
                </a:solidFill>
                <a:latin typeface="Arial"/>
                <a:ea typeface="Arial"/>
                <a:cs typeface="Arial"/>
                <a:sym typeface="Arial"/>
                <a:hlinkClick r:id="rId3">
                  <a:extLst>
                    <a:ext uri="{A12FA001-AC4F-418D-AE19-62706E023703}">
                      <ahyp:hlinkClr xmlns:ahyp="http://schemas.microsoft.com/office/drawing/2018/hyperlinkcolor" val="tx"/>
                    </a:ext>
                  </a:extLst>
                </a:hlinkClick>
              </a:rPr>
              <a:t>https://appsource.microsoft.com/en-us/product/office/WA104381702?src=office&amp;corrid=beb471e9-d0e2-0d3b-f5e9-37f98d6f2c8b&amp;omexanonuid=&amp;referralurl=&amp;ClientSessionId=680d0963-b4cb-4386-9723-62004e83b69b</a:t>
            </a:r>
            <a:endParaRPr sz="1800">
              <a:latin typeface="Arial"/>
              <a:ea typeface="Arial"/>
              <a:cs typeface="Arial"/>
              <a:sym typeface="Arial"/>
            </a:endParaRPr>
          </a:p>
          <a:p>
            <a:pPr marL="1257300" marR="0" lvl="2" indent="-342900" algn="l" rtl="0">
              <a:lnSpc>
                <a:spcPct val="116000"/>
              </a:lnSpc>
              <a:spcBef>
                <a:spcPts val="0"/>
              </a:spcBef>
              <a:spcAft>
                <a:spcPts val="0"/>
              </a:spcAft>
              <a:buClr>
                <a:srgbClr val="000000"/>
              </a:buClr>
              <a:buSzPts val="1800"/>
              <a:buFont typeface="Calibri"/>
              <a:buAutoNum type="arabicPeriod"/>
            </a:pPr>
            <a:r>
              <a:rPr lang="en-US" sz="1800">
                <a:solidFill>
                  <a:srgbClr val="000000"/>
                </a:solidFill>
                <a:latin typeface="Arial"/>
                <a:ea typeface="Arial"/>
                <a:cs typeface="Arial"/>
                <a:sym typeface="Arial"/>
              </a:rPr>
              <a:t>Sign in with your Microsoft 365 account</a:t>
            </a:r>
            <a:endParaRPr sz="1800">
              <a:latin typeface="Arial"/>
              <a:ea typeface="Arial"/>
              <a:cs typeface="Arial"/>
              <a:sym typeface="Arial"/>
            </a:endParaRPr>
          </a:p>
          <a:p>
            <a:pPr marL="1257300" marR="0" lvl="2" indent="-342900" algn="l" rtl="0">
              <a:lnSpc>
                <a:spcPct val="116000"/>
              </a:lnSpc>
              <a:spcBef>
                <a:spcPts val="0"/>
              </a:spcBef>
              <a:spcAft>
                <a:spcPts val="0"/>
              </a:spcAft>
              <a:buClr>
                <a:srgbClr val="000000"/>
              </a:buClr>
              <a:buSzPts val="1800"/>
              <a:buFont typeface="Calibri"/>
              <a:buAutoNum type="arabicPeriod"/>
            </a:pPr>
            <a:r>
              <a:rPr lang="en-US" sz="1800">
                <a:solidFill>
                  <a:srgbClr val="000000"/>
                </a:solidFill>
                <a:latin typeface="Arial"/>
                <a:ea typeface="Arial"/>
                <a:cs typeface="Arial"/>
                <a:sym typeface="Arial"/>
              </a:rPr>
              <a:t>Open the plugin in Word/PowerPoint </a:t>
            </a:r>
            <a:endParaRPr sz="1800">
              <a:latin typeface="Arial"/>
              <a:ea typeface="Arial"/>
              <a:cs typeface="Arial"/>
              <a:sym typeface="Arial"/>
            </a:endParaRPr>
          </a:p>
          <a:p>
            <a:pPr marL="1257300" marR="0" lvl="2" indent="-342900" algn="l" rtl="0">
              <a:lnSpc>
                <a:spcPct val="116000"/>
              </a:lnSpc>
              <a:spcBef>
                <a:spcPts val="0"/>
              </a:spcBef>
              <a:spcAft>
                <a:spcPts val="0"/>
              </a:spcAft>
              <a:buClr>
                <a:srgbClr val="000000"/>
              </a:buClr>
              <a:buSzPts val="1800"/>
              <a:buFont typeface="Calibri"/>
              <a:buAutoNum type="arabicPeriod"/>
            </a:pPr>
            <a:r>
              <a:rPr lang="en-US" sz="1800">
                <a:solidFill>
                  <a:srgbClr val="000000"/>
                </a:solidFill>
                <a:latin typeface="Arial"/>
                <a:ea typeface="Arial"/>
                <a:cs typeface="Arial"/>
                <a:sym typeface="Arial"/>
              </a:rPr>
              <a:t>Input the API key. You can find the API key in your Brandfolder profile under the </a:t>
            </a:r>
            <a:r>
              <a:rPr lang="en-US" sz="1800" b="1">
                <a:solidFill>
                  <a:srgbClr val="000000"/>
                </a:solidFill>
                <a:latin typeface="Arial"/>
                <a:ea typeface="Arial"/>
                <a:cs typeface="Arial"/>
                <a:sym typeface="Arial"/>
              </a:rPr>
              <a:t>Integrations</a:t>
            </a:r>
            <a:r>
              <a:rPr lang="en-US" sz="1800">
                <a:solidFill>
                  <a:srgbClr val="000000"/>
                </a:solidFill>
                <a:latin typeface="Arial"/>
                <a:ea typeface="Arial"/>
                <a:cs typeface="Arial"/>
                <a:sym typeface="Arial"/>
              </a:rPr>
              <a:t> tab, or at this link: </a:t>
            </a:r>
            <a:r>
              <a:rPr lang="en-US" sz="1800" u="sng">
                <a:solidFill>
                  <a:srgbClr val="467886"/>
                </a:solidFill>
                <a:latin typeface="Arial"/>
                <a:ea typeface="Arial"/>
                <a:cs typeface="Arial"/>
                <a:sym typeface="Arial"/>
                <a:hlinkClick r:id="rId4">
                  <a:extLst>
                    <a:ext uri="{A12FA001-AC4F-418D-AE19-62706E023703}">
                      <ahyp:hlinkClr xmlns:ahyp="http://schemas.microsoft.com/office/drawing/2018/hyperlinkcolor" val="tx"/>
                    </a:ext>
                  </a:extLst>
                </a:hlinkClick>
              </a:rPr>
              <a:t>https://brandfolder.com/profile#integrations</a:t>
            </a:r>
            <a:r>
              <a:rPr lang="en-US" sz="1800">
                <a:solidFill>
                  <a:srgbClr val="000000"/>
                </a:solidFill>
                <a:latin typeface="Arial"/>
                <a:ea typeface="Arial"/>
                <a:cs typeface="Arial"/>
                <a:sym typeface="Arial"/>
              </a:rPr>
              <a:t> </a:t>
            </a:r>
            <a:endParaRPr sz="1800">
              <a:latin typeface="Arial"/>
              <a:ea typeface="Arial"/>
              <a:cs typeface="Arial"/>
              <a:sym typeface="Arial"/>
            </a:endParaRPr>
          </a:p>
          <a:p>
            <a:pPr marL="1257300" marR="0" lvl="2" indent="-342900" algn="l" rtl="0">
              <a:lnSpc>
                <a:spcPct val="116000"/>
              </a:lnSpc>
              <a:spcBef>
                <a:spcPts val="0"/>
              </a:spcBef>
              <a:spcAft>
                <a:spcPts val="0"/>
              </a:spcAft>
              <a:buClr>
                <a:srgbClr val="000000"/>
              </a:buClr>
              <a:buSzPts val="1800"/>
              <a:buFont typeface="Calibri"/>
              <a:buAutoNum type="arabicPeriod"/>
            </a:pPr>
            <a:r>
              <a:rPr lang="en-US" sz="1800">
                <a:solidFill>
                  <a:srgbClr val="000000"/>
                </a:solidFill>
                <a:latin typeface="Arial"/>
                <a:ea typeface="Arial"/>
                <a:cs typeface="Arial"/>
                <a:sym typeface="Arial"/>
              </a:rPr>
              <a:t>You’re done! To use the plugin when opening Word/PowerPoint, Click Insert &gt; Add-ins &gt; My Add-ins, select Brandfolder and click Add. To reference the plugin after setup, open the </a:t>
            </a:r>
            <a:r>
              <a:rPr lang="en-US" sz="1800" b="1">
                <a:solidFill>
                  <a:srgbClr val="000000"/>
                </a:solidFill>
                <a:latin typeface="Arial"/>
                <a:ea typeface="Arial"/>
                <a:cs typeface="Arial"/>
                <a:sym typeface="Arial"/>
              </a:rPr>
              <a:t>Insert</a:t>
            </a:r>
            <a:r>
              <a:rPr lang="en-US" sz="1800">
                <a:solidFill>
                  <a:srgbClr val="000000"/>
                </a:solidFill>
                <a:latin typeface="Arial"/>
                <a:ea typeface="Arial"/>
                <a:cs typeface="Arial"/>
                <a:sym typeface="Arial"/>
              </a:rPr>
              <a:t> tab and it should live in that ribbon.</a:t>
            </a:r>
            <a:r>
              <a:rPr lang="en-US" sz="1800">
                <a:solidFill>
                  <a:schemeClr val="dk1"/>
                </a:solidFill>
                <a:latin typeface="Arial"/>
                <a:ea typeface="Arial"/>
                <a:cs typeface="Arial"/>
                <a:sym typeface="Arial"/>
              </a:rPr>
              <a:t> </a:t>
            </a:r>
            <a:r>
              <a:rPr lang="en-US" sz="1800">
                <a:solidFill>
                  <a:srgbClr val="000000"/>
                </a:solidFill>
                <a:latin typeface="Arial"/>
                <a:ea typeface="Arial"/>
                <a:cs typeface="Arial"/>
                <a:sym typeface="Arial"/>
              </a:rPr>
              <a:t>Learn more about the basics of this integration and how to use it at this link: </a:t>
            </a:r>
            <a:r>
              <a:rPr lang="en-US" sz="1800" u="sng">
                <a:solidFill>
                  <a:srgbClr val="467886"/>
                </a:solidFill>
                <a:latin typeface="Arial"/>
                <a:ea typeface="Arial"/>
                <a:cs typeface="Arial"/>
                <a:sym typeface="Arial"/>
                <a:hlinkClick r:id="rId5">
                  <a:extLst>
                    <a:ext uri="{A12FA001-AC4F-418D-AE19-62706E023703}">
                      <ahyp:hlinkClr xmlns:ahyp="http://schemas.microsoft.com/office/drawing/2018/hyperlinkcolor" val="tx"/>
                    </a:ext>
                  </a:extLst>
                </a:hlinkClick>
              </a:rPr>
              <a:t>https://help.smartsheet.com/articles/2482997-Microsoft-Office-Integrations-</a:t>
            </a:r>
            <a:r>
              <a:rPr lang="en-US" sz="1800">
                <a:latin typeface="Arial"/>
                <a:ea typeface="Arial"/>
                <a:cs typeface="Arial"/>
                <a:sym typeface="Arial"/>
              </a:rPr>
              <a:t> </a:t>
            </a:r>
            <a:endParaRPr/>
          </a:p>
          <a:p>
            <a:pPr marL="628650" lvl="1" indent="-171450" algn="l" rtl="0">
              <a:spcBef>
                <a:spcPts val="80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Using Brandfolder images in </a:t>
            </a:r>
            <a:r>
              <a:rPr lang="en-US" sz="1200" b="1" i="0">
                <a:solidFill>
                  <a:srgbClr val="3F3F3F"/>
                </a:solidFill>
                <a:latin typeface="Calibri"/>
                <a:ea typeface="Calibri"/>
                <a:cs typeface="Calibri"/>
                <a:sym typeface="Calibri"/>
              </a:rPr>
              <a:t>placeholder content </a:t>
            </a:r>
            <a:r>
              <a:rPr lang="en-US" sz="1200">
                <a:solidFill>
                  <a:srgbClr val="3F3F3F"/>
                </a:solidFill>
                <a:latin typeface="Calibri"/>
                <a:ea typeface="Calibri"/>
                <a:cs typeface="Calibri"/>
                <a:sym typeface="Calibri"/>
              </a:rPr>
              <a:t>spots:</a:t>
            </a:r>
            <a:endParaRPr/>
          </a:p>
          <a:p>
            <a:pPr marL="1085850" lvl="2"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Click through the Brandfolder plugin until you find your desired image.</a:t>
            </a:r>
            <a:endParaRPr/>
          </a:p>
          <a:p>
            <a:pPr marL="1085850" lvl="2"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Editing Online</a:t>
            </a:r>
            <a:endParaRPr/>
          </a:p>
          <a:p>
            <a:pPr marL="1543050" lvl="3"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Selecting the image and clicking Place should drop the image into the placeholder and maintain the shape of the placeholder container.</a:t>
            </a:r>
            <a:endParaRPr/>
          </a:p>
          <a:p>
            <a:pPr marL="1085850" lvl="2"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Editing on Desktop</a:t>
            </a:r>
            <a:endParaRPr/>
          </a:p>
          <a:p>
            <a:pPr marL="1543050" lvl="3"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Brandfolder gets a bit tricky when trying to add placeholder content on the desktop and doesn’t like to drop the images directly into the containers when placing them.</a:t>
            </a:r>
            <a:endParaRPr/>
          </a:p>
          <a:p>
            <a:pPr marL="1543050" lvl="3"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For rectangular shapes: place the image, copy the image, click on the placeholder container (not the icon) and paste. The image should be in the container.</a:t>
            </a:r>
            <a:endParaRPr/>
          </a:p>
          <a:p>
            <a:pPr marL="1543050" lvl="3"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For odd shapes like circles or arcs, it works best to download the file and click the icon to find it and place it, or to edit online.</a:t>
            </a:r>
            <a:endParaRPr/>
          </a:p>
          <a:p>
            <a:pPr marL="1085850" lvl="2"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If you don’t like how the image has been placed, simply right click, select Crop and move the image around until you are happy with its placement. It should retain the container’s shape.</a:t>
            </a:r>
            <a:endParaRPr/>
          </a:p>
          <a:p>
            <a:pPr marL="1085850" lvl="2" indent="-95250" algn="l" rtl="0">
              <a:spcBef>
                <a:spcPts val="0"/>
              </a:spcBef>
              <a:spcAft>
                <a:spcPts val="0"/>
              </a:spcAft>
              <a:buClr>
                <a:schemeClr val="dk1"/>
              </a:buClr>
              <a:buSzPts val="1200"/>
              <a:buFont typeface="Arial"/>
              <a:buNone/>
            </a:pPr>
            <a:endParaRPr sz="1200">
              <a:solidFill>
                <a:srgbClr val="3F3F3F"/>
              </a:solidFill>
              <a:latin typeface="Calibri"/>
              <a:ea typeface="Calibri"/>
              <a:cs typeface="Calibri"/>
              <a:sym typeface="Calibri"/>
            </a:endParaRPr>
          </a:p>
          <a:p>
            <a:pPr marL="0" lvl="0" indent="0" algn="l" rtl="0">
              <a:spcBef>
                <a:spcPts val="0"/>
              </a:spcBef>
              <a:spcAft>
                <a:spcPts val="0"/>
              </a:spcAft>
              <a:buNone/>
            </a:pPr>
            <a:r>
              <a:rPr lang="en-US" sz="1200" b="1">
                <a:solidFill>
                  <a:srgbClr val="3F3F3F"/>
                </a:solidFill>
                <a:latin typeface="Calibri"/>
                <a:ea typeface="Calibri"/>
                <a:cs typeface="Calibri"/>
                <a:sym typeface="Calibri"/>
              </a:rPr>
              <a:t>Choosing Brand Colors</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The color palette for this template reflects the United Way color palette. Please reference our color swatches in the Theme Colors (very top row of the Microsoft color palette grid).</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Most of the colors that are used should be pulled from the three primary colors (blue, red, yellow) and should be the top-level color provided, though the varying shades can be used as additional elements to provide dimension.</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Blue is the primary color used for texts and accents. Secondary and tertiary colors should be used as accents and for data visualization but should not be used without any of the primary colors present.</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Contrast is key for accessibility – see page 20 in the Brand Guidelines PDF for a set of approved color combinations. You can also use an online tool, such as the Adobe Color Contrast Analyzer (</a:t>
            </a:r>
            <a:r>
              <a:rPr lang="en-US" sz="1800" u="sng">
                <a:solidFill>
                  <a:srgbClr val="467886"/>
                </a:solidFill>
                <a:latin typeface="Arial"/>
                <a:ea typeface="Arial"/>
                <a:cs typeface="Arial"/>
                <a:sym typeface="Arial"/>
                <a:hlinkClick r:id="rId6">
                  <a:extLst>
                    <a:ext uri="{A12FA001-AC4F-418D-AE19-62706E023703}">
                      <ahyp:hlinkClr xmlns:ahyp="http://schemas.microsoft.com/office/drawing/2018/hyperlinkcolor" val="tx"/>
                    </a:ext>
                  </a:extLst>
                </a:hlinkClick>
              </a:rPr>
              <a:t>https://color.adobe.com/create/color-contrast-analyzer</a:t>
            </a:r>
            <a:r>
              <a:rPr lang="en-US" sz="1200">
                <a:solidFill>
                  <a:srgbClr val="3F3F3F"/>
                </a:solidFill>
                <a:latin typeface="Calibri"/>
                <a:ea typeface="Calibri"/>
                <a:cs typeface="Calibri"/>
                <a:sym typeface="Calibri"/>
              </a:rPr>
              <a:t>), to check contrast ratios.</a:t>
            </a:r>
            <a:endParaRPr/>
          </a:p>
          <a:p>
            <a:pPr marL="628650" lvl="1" indent="-171450" algn="l" rtl="0">
              <a:spcBef>
                <a:spcPts val="0"/>
              </a:spcBef>
              <a:spcAft>
                <a:spcPts val="0"/>
              </a:spcAft>
              <a:buClr>
                <a:srgbClr val="3F3F3F"/>
              </a:buClr>
              <a:buSzPts val="1200"/>
              <a:buFont typeface="Arial"/>
              <a:buChar char="•"/>
            </a:pPr>
            <a:r>
              <a:rPr lang="en-US" sz="1200">
                <a:solidFill>
                  <a:srgbClr val="3F3F3F"/>
                </a:solidFill>
                <a:latin typeface="Calibri"/>
                <a:ea typeface="Calibri"/>
                <a:cs typeface="Calibri"/>
                <a:sym typeface="Calibri"/>
              </a:rPr>
              <a:t>For more information regarding usage of color within the United Way brand identity, please reference the Brand Guidelines.</a:t>
            </a:r>
            <a:endParaRPr/>
          </a:p>
        </p:txBody>
      </p:sp>
      <p:sp>
        <p:nvSpPr>
          <p:cNvPr id="303" name="Google Shape;3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1" name="Google Shape;3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7f09a90403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g37f09a90403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7f09a90403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g37f09a90403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7f09a90403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2" name="Google Shape;362;g37f09a90403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7f4a68c9d6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37f4a68c9d6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5F50D03A-90E4-E3F2-E8A7-346DB28302C1}"/>
            </a:ext>
          </a:extLst>
        </p:cNvPr>
        <p:cNvGrpSpPr/>
        <p:nvPr/>
      </p:nvGrpSpPr>
      <p:grpSpPr>
        <a:xfrm>
          <a:off x="0" y="0"/>
          <a:ext cx="0" cy="0"/>
          <a:chOff x="0" y="0"/>
          <a:chExt cx="0" cy="0"/>
        </a:xfrm>
      </p:grpSpPr>
      <p:sp>
        <p:nvSpPr>
          <p:cNvPr id="329" name="Google Shape;329;p35:notes">
            <a:extLst>
              <a:ext uri="{FF2B5EF4-FFF2-40B4-BE49-F238E27FC236}">
                <a16:creationId xmlns:a16="http://schemas.microsoft.com/office/drawing/2014/main" id="{5C3004BE-FC0D-ECB8-873E-54592551682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5:notes">
            <a:extLst>
              <a:ext uri="{FF2B5EF4-FFF2-40B4-BE49-F238E27FC236}">
                <a16:creationId xmlns:a16="http://schemas.microsoft.com/office/drawing/2014/main" id="{E77BAAFC-CE8E-0E94-6934-72569E55F43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0826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7f09a90403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https://</a:t>
            </a:r>
            <a:r>
              <a:rPr lang="en-GB" dirty="0" err="1"/>
              <a:t>www.ricecountyunitedway.org</a:t>
            </a:r>
            <a:r>
              <a:rPr lang="en-GB" dirty="0"/>
              <a:t>/workplace-campaign-resources</a:t>
            </a:r>
            <a:endParaRPr dirty="0"/>
          </a:p>
        </p:txBody>
      </p:sp>
      <p:sp>
        <p:nvSpPr>
          <p:cNvPr id="405" name="Google Shape;405;g37f09a90403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7f4a68c9d6_1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g37f4a68c9d6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7f4a68c9d6_1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13" name="Google Shape;413;g37f4a68c9d6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7f09a90403_0_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37f09a90403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7f09a90403_0_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7f09a90403_0_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g37f09a90403_0_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ullets and Image">
  <p:cSld name="Bullets and Image">
    <p:spTree>
      <p:nvGrpSpPr>
        <p:cNvPr id="1" name="Shape 16"/>
        <p:cNvGrpSpPr/>
        <p:nvPr/>
      </p:nvGrpSpPr>
      <p:grpSpPr>
        <a:xfrm>
          <a:off x="0" y="0"/>
          <a:ext cx="0" cy="0"/>
          <a:chOff x="0" y="0"/>
          <a:chExt cx="0" cy="0"/>
        </a:xfrm>
      </p:grpSpPr>
      <p:sp>
        <p:nvSpPr>
          <p:cNvPr id="17" name="Google Shape;17;p51"/>
          <p:cNvSpPr txBox="1">
            <a:spLocks noGrp="1"/>
          </p:cNvSpPr>
          <p:nvPr>
            <p:ph type="body" idx="1"/>
          </p:nvPr>
        </p:nvSpPr>
        <p:spPr>
          <a:xfrm>
            <a:off x="1065213" y="2408671"/>
            <a:ext cx="4767262" cy="264318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Clr>
                <a:schemeClr val="dk2"/>
              </a:buClr>
              <a:buSzPts val="1800"/>
              <a:buFont typeface="Arial"/>
              <a:buChar char="•"/>
              <a:defRPr sz="1800">
                <a:solidFill>
                  <a:schemeClr val="dk2"/>
                </a:solidFill>
              </a:defRPr>
            </a:lvl1pPr>
            <a:lvl2pPr marL="914400" lvl="1" indent="-342900" algn="l">
              <a:lnSpc>
                <a:spcPct val="100000"/>
              </a:lnSpc>
              <a:spcBef>
                <a:spcPts val="500"/>
              </a:spcBef>
              <a:spcAft>
                <a:spcPts val="0"/>
              </a:spcAft>
              <a:buClr>
                <a:schemeClr val="dk2"/>
              </a:buClr>
              <a:buSzPts val="1800"/>
              <a:buFont typeface="Arial"/>
              <a:buChar char="•"/>
              <a:defRPr sz="1800">
                <a:solidFill>
                  <a:schemeClr val="dk2"/>
                </a:solidFill>
              </a:defRPr>
            </a:lvl2pPr>
            <a:lvl3pPr marL="1371600" lvl="2" indent="-342900" algn="l">
              <a:lnSpc>
                <a:spcPct val="100000"/>
              </a:lnSpc>
              <a:spcBef>
                <a:spcPts val="500"/>
              </a:spcBef>
              <a:spcAft>
                <a:spcPts val="0"/>
              </a:spcAft>
              <a:buClr>
                <a:schemeClr val="dk2"/>
              </a:buClr>
              <a:buSzPts val="1800"/>
              <a:buFont typeface="Arial"/>
              <a:buChar char="•"/>
              <a:defRPr sz="1800">
                <a:solidFill>
                  <a:schemeClr val="dk2"/>
                </a:solidFill>
              </a:defRPr>
            </a:lvl3pPr>
            <a:lvl4pPr marL="1828800" lvl="3" indent="-342900" algn="l">
              <a:lnSpc>
                <a:spcPct val="100000"/>
              </a:lnSpc>
              <a:spcBef>
                <a:spcPts val="500"/>
              </a:spcBef>
              <a:spcAft>
                <a:spcPts val="0"/>
              </a:spcAft>
              <a:buClr>
                <a:schemeClr val="dk2"/>
              </a:buClr>
              <a:buSzPts val="1800"/>
              <a:buFont typeface="Arial"/>
              <a:buChar char="•"/>
              <a:defRPr sz="1800">
                <a:solidFill>
                  <a:schemeClr val="dk2"/>
                </a:solidFill>
              </a:defRPr>
            </a:lvl4pPr>
            <a:lvl5pPr marL="2286000" lvl="4" indent="-342900" algn="l">
              <a:lnSpc>
                <a:spcPct val="100000"/>
              </a:lnSpc>
              <a:spcBef>
                <a:spcPts val="500"/>
              </a:spcBef>
              <a:spcAft>
                <a:spcPts val="0"/>
              </a:spcAft>
              <a:buClr>
                <a:schemeClr val="dk2"/>
              </a:buClr>
              <a:buSzPts val="1800"/>
              <a:buFont typeface="Arial"/>
              <a:buChar char="•"/>
              <a:defRPr sz="18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51"/>
          <p:cNvSpPr txBox="1">
            <a:spLocks noGrp="1"/>
          </p:cNvSpPr>
          <p:nvPr>
            <p:ph type="title"/>
          </p:nvPr>
        </p:nvSpPr>
        <p:spPr>
          <a:xfrm>
            <a:off x="1064569" y="1513471"/>
            <a:ext cx="4409131" cy="547842"/>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accent1"/>
              </a:buClr>
              <a:buSzPts val="3200"/>
              <a:buFont typeface="Palanquin"/>
              <a:buNone/>
              <a:defRPr sz="3200" b="0">
                <a:solidFill>
                  <a:schemeClr val="accent1"/>
                </a:solidFill>
                <a:latin typeface="Palanquin"/>
                <a:ea typeface="Palanquin"/>
                <a:cs typeface="Palanquin"/>
                <a:sym typeface="Palanqu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51"/>
          <p:cNvSpPr>
            <a:spLocks noGrp="1"/>
          </p:cNvSpPr>
          <p:nvPr>
            <p:ph type="pic" idx="2"/>
          </p:nvPr>
        </p:nvSpPr>
        <p:spPr>
          <a:xfrm>
            <a:off x="6970713" y="1063625"/>
            <a:ext cx="4767262" cy="4730750"/>
          </a:xfrm>
          <a:prstGeom prst="rect">
            <a:avLst/>
          </a:prstGeom>
          <a:noFill/>
          <a:ln>
            <a:no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Divider Yellow">
  <p:cSld name="Section Divider Yellow">
    <p:bg>
      <p:bgPr>
        <a:solidFill>
          <a:schemeClr val="accent3"/>
        </a:solidFill>
        <a:effectLst/>
      </p:bgPr>
    </p:bg>
    <p:spTree>
      <p:nvGrpSpPr>
        <p:cNvPr id="1" name="Shape 20"/>
        <p:cNvGrpSpPr/>
        <p:nvPr/>
      </p:nvGrpSpPr>
      <p:grpSpPr>
        <a:xfrm>
          <a:off x="0" y="0"/>
          <a:ext cx="0" cy="0"/>
          <a:chOff x="0" y="0"/>
          <a:chExt cx="0" cy="0"/>
        </a:xfrm>
      </p:grpSpPr>
      <p:sp>
        <p:nvSpPr>
          <p:cNvPr id="21" name="Google Shape;21;p55"/>
          <p:cNvSpPr txBox="1">
            <a:spLocks noGrp="1"/>
          </p:cNvSpPr>
          <p:nvPr>
            <p:ph type="body" idx="1"/>
          </p:nvPr>
        </p:nvSpPr>
        <p:spPr>
          <a:xfrm>
            <a:off x="435984" y="3052217"/>
            <a:ext cx="760413" cy="7588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3200"/>
              <a:buNone/>
              <a:defRPr sz="32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55"/>
          <p:cNvSpPr txBox="1">
            <a:spLocks noGrp="1"/>
          </p:cNvSpPr>
          <p:nvPr>
            <p:ph type="title"/>
          </p:nvPr>
        </p:nvSpPr>
        <p:spPr>
          <a:xfrm>
            <a:off x="1313232" y="3023923"/>
            <a:ext cx="4570364" cy="8402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5400"/>
              <a:buFont typeface="Antonio"/>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5"/>
          <p:cNvSpPr txBox="1"/>
          <p:nvPr/>
        </p:nvSpPr>
        <p:spPr>
          <a:xfrm>
            <a:off x="7953042" y="6059912"/>
            <a:ext cx="3785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lt1"/>
                </a:solidFill>
                <a:latin typeface="Palanquin"/>
                <a:ea typeface="Palanquin"/>
                <a:cs typeface="Palanquin"/>
                <a:sym typeface="Palanquin"/>
              </a:rPr>
              <a:t>12</a:t>
            </a:r>
            <a:endParaRPr/>
          </a:p>
        </p:txBody>
      </p:sp>
      <p:pic>
        <p:nvPicPr>
          <p:cNvPr id="24" name="Google Shape;24;p55"/>
          <p:cNvPicPr preferRelativeResize="0"/>
          <p:nvPr/>
        </p:nvPicPr>
        <p:blipFill rotWithShape="1">
          <a:blip r:embed="rId2">
            <a:alphaModFix/>
          </a:blip>
          <a:srcRect/>
          <a:stretch/>
        </p:blipFill>
        <p:spPr>
          <a:xfrm>
            <a:off x="5806966" y="0"/>
            <a:ext cx="6385034" cy="6858000"/>
          </a:xfrm>
          <a:prstGeom prst="rect">
            <a:avLst/>
          </a:prstGeom>
          <a:noFill/>
          <a:ln>
            <a:noFill/>
          </a:ln>
        </p:spPr>
      </p:pic>
      <p:sp>
        <p:nvSpPr>
          <p:cNvPr id="25" name="Google Shape;25;p55"/>
          <p:cNvSpPr>
            <a:spLocks noGrp="1"/>
          </p:cNvSpPr>
          <p:nvPr>
            <p:ph type="pic" idx="2"/>
          </p:nvPr>
        </p:nvSpPr>
        <p:spPr>
          <a:xfrm>
            <a:off x="6940935" y="2"/>
            <a:ext cx="5249318" cy="6857999"/>
          </a:xfrm>
          <a:prstGeom prst="rect">
            <a:avLst/>
          </a:prstGeom>
          <a:noFill/>
          <a:ln>
            <a:noFill/>
          </a:ln>
        </p:spPr>
        <p:txBody>
          <a:bodyPr/>
          <a:lstStyle/>
          <a:p>
            <a:endParaRPr lang="en-US"/>
          </a:p>
        </p:txBody>
      </p:sp>
      <p:sp>
        <p:nvSpPr>
          <p:cNvPr id="26" name="Google Shape;26;p55"/>
          <p:cNvSpPr/>
          <p:nvPr/>
        </p:nvSpPr>
        <p:spPr>
          <a:xfrm>
            <a:off x="392624" y="3020472"/>
            <a:ext cx="847132" cy="847132"/>
          </a:xfrm>
          <a:prstGeom prst="ellipse">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Subsection Divider Yellow">
  <p:cSld name="1_Subsection Divider Yellow">
    <p:bg>
      <p:bgPr>
        <a:solidFill>
          <a:schemeClr val="accent3"/>
        </a:solidFill>
        <a:effectLst/>
      </p:bgPr>
    </p:bg>
    <p:spTree>
      <p:nvGrpSpPr>
        <p:cNvPr id="1" name="Shape 27"/>
        <p:cNvGrpSpPr/>
        <p:nvPr/>
      </p:nvGrpSpPr>
      <p:grpSpPr>
        <a:xfrm>
          <a:off x="0" y="0"/>
          <a:ext cx="0" cy="0"/>
          <a:chOff x="0" y="0"/>
          <a:chExt cx="0" cy="0"/>
        </a:xfrm>
      </p:grpSpPr>
      <p:sp>
        <p:nvSpPr>
          <p:cNvPr id="28" name="Google Shape;28;p56"/>
          <p:cNvSpPr txBox="1">
            <a:spLocks noGrp="1"/>
          </p:cNvSpPr>
          <p:nvPr>
            <p:ph type="body" idx="1"/>
          </p:nvPr>
        </p:nvSpPr>
        <p:spPr>
          <a:xfrm>
            <a:off x="430154" y="2799364"/>
            <a:ext cx="360000" cy="3579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1800"/>
              <a:buNone/>
              <a:defRPr sz="18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56"/>
          <p:cNvSpPr/>
          <p:nvPr/>
        </p:nvSpPr>
        <p:spPr>
          <a:xfrm>
            <a:off x="429438" y="2803613"/>
            <a:ext cx="361432" cy="361432"/>
          </a:xfrm>
          <a:prstGeom prst="ellipse">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 name="Google Shape;30;p56"/>
          <p:cNvSpPr>
            <a:spLocks noGrp="1"/>
          </p:cNvSpPr>
          <p:nvPr>
            <p:ph type="pic" idx="2"/>
          </p:nvPr>
        </p:nvSpPr>
        <p:spPr>
          <a:xfrm>
            <a:off x="6096000" y="0"/>
            <a:ext cx="6096000" cy="6858000"/>
          </a:xfrm>
          <a:prstGeom prst="rect">
            <a:avLst/>
          </a:prstGeom>
          <a:noFill/>
          <a:ln>
            <a:noFill/>
          </a:ln>
        </p:spPr>
      </p:sp>
      <p:sp>
        <p:nvSpPr>
          <p:cNvPr id="31" name="Google Shape;31;p56"/>
          <p:cNvSpPr txBox="1">
            <a:spLocks noGrp="1"/>
          </p:cNvSpPr>
          <p:nvPr>
            <p:ph type="body" idx="3"/>
          </p:nvPr>
        </p:nvSpPr>
        <p:spPr>
          <a:xfrm>
            <a:off x="858261" y="2785892"/>
            <a:ext cx="4891854" cy="3968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accent1"/>
              </a:buClr>
              <a:buSzPts val="2000"/>
              <a:buNone/>
              <a:defRPr sz="2000" b="1" i="0">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2pPr>
            <a:lvl3pPr marL="1371600" lvl="2"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3pPr>
            <a:lvl4pPr marL="1828800" lvl="3"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4pPr>
            <a:lvl5pPr marL="2286000" lvl="4"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6"/>
          <p:cNvSpPr txBox="1">
            <a:spLocks noGrp="1"/>
          </p:cNvSpPr>
          <p:nvPr>
            <p:ph type="title"/>
          </p:nvPr>
        </p:nvSpPr>
        <p:spPr>
          <a:xfrm>
            <a:off x="429438" y="3229963"/>
            <a:ext cx="5320677" cy="7017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4400"/>
              <a:buFont typeface="Antonio"/>
              <a:buNone/>
              <a:defRPr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6"/>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Divider L Blue">
  <p:cSld name="Section Divider L Blue">
    <p:bg>
      <p:bgPr>
        <a:solidFill>
          <a:srgbClr val="A7D2FF"/>
        </a:solidFill>
        <a:effectLst/>
      </p:bgPr>
    </p:bg>
    <p:spTree>
      <p:nvGrpSpPr>
        <p:cNvPr id="1" name="Shape 34"/>
        <p:cNvGrpSpPr/>
        <p:nvPr/>
      </p:nvGrpSpPr>
      <p:grpSpPr>
        <a:xfrm>
          <a:off x="0" y="0"/>
          <a:ext cx="0" cy="0"/>
          <a:chOff x="0" y="0"/>
          <a:chExt cx="0" cy="0"/>
        </a:xfrm>
      </p:grpSpPr>
      <p:sp>
        <p:nvSpPr>
          <p:cNvPr id="35" name="Google Shape;35;p57"/>
          <p:cNvSpPr txBox="1"/>
          <p:nvPr/>
        </p:nvSpPr>
        <p:spPr>
          <a:xfrm>
            <a:off x="7953042" y="6059912"/>
            <a:ext cx="3785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lt1"/>
                </a:solidFill>
                <a:latin typeface="Palanquin"/>
                <a:ea typeface="Palanquin"/>
                <a:cs typeface="Palanquin"/>
                <a:sym typeface="Palanquin"/>
              </a:rPr>
              <a:t>12</a:t>
            </a:r>
            <a:endParaRPr/>
          </a:p>
        </p:txBody>
      </p:sp>
      <p:pic>
        <p:nvPicPr>
          <p:cNvPr id="36" name="Google Shape;36;p57"/>
          <p:cNvPicPr preferRelativeResize="0"/>
          <p:nvPr/>
        </p:nvPicPr>
        <p:blipFill rotWithShape="1">
          <a:blip r:embed="rId2">
            <a:alphaModFix/>
          </a:blip>
          <a:srcRect/>
          <a:stretch/>
        </p:blipFill>
        <p:spPr>
          <a:xfrm>
            <a:off x="5806966" y="0"/>
            <a:ext cx="6385034" cy="6858000"/>
          </a:xfrm>
          <a:prstGeom prst="rect">
            <a:avLst/>
          </a:prstGeom>
          <a:noFill/>
          <a:ln>
            <a:noFill/>
          </a:ln>
        </p:spPr>
      </p:pic>
      <p:sp>
        <p:nvSpPr>
          <p:cNvPr id="37" name="Google Shape;37;p57"/>
          <p:cNvSpPr>
            <a:spLocks noGrp="1"/>
          </p:cNvSpPr>
          <p:nvPr>
            <p:ph type="pic" idx="2"/>
          </p:nvPr>
        </p:nvSpPr>
        <p:spPr>
          <a:xfrm>
            <a:off x="6940935" y="2"/>
            <a:ext cx="5249318" cy="6857999"/>
          </a:xfrm>
          <a:prstGeom prst="rect">
            <a:avLst/>
          </a:prstGeom>
          <a:noFill/>
          <a:ln>
            <a:noFill/>
          </a:ln>
        </p:spPr>
      </p:sp>
      <p:sp>
        <p:nvSpPr>
          <p:cNvPr id="38" name="Google Shape;38;p57"/>
          <p:cNvSpPr txBox="1">
            <a:spLocks noGrp="1"/>
          </p:cNvSpPr>
          <p:nvPr>
            <p:ph type="body" idx="1"/>
          </p:nvPr>
        </p:nvSpPr>
        <p:spPr>
          <a:xfrm>
            <a:off x="435984" y="3052217"/>
            <a:ext cx="760413" cy="7588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3200"/>
              <a:buNone/>
              <a:defRPr sz="32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7"/>
          <p:cNvSpPr txBox="1">
            <a:spLocks noGrp="1"/>
          </p:cNvSpPr>
          <p:nvPr>
            <p:ph type="title"/>
          </p:nvPr>
        </p:nvSpPr>
        <p:spPr>
          <a:xfrm>
            <a:off x="1313232" y="3023923"/>
            <a:ext cx="4570364" cy="8402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5400"/>
              <a:buFont typeface="Antonio"/>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57"/>
          <p:cNvSpPr/>
          <p:nvPr/>
        </p:nvSpPr>
        <p:spPr>
          <a:xfrm>
            <a:off x="392624" y="3020472"/>
            <a:ext cx="847132" cy="847132"/>
          </a:xfrm>
          <a:prstGeom prst="ellipse">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section Divider L Blue">
  <p:cSld name="Subsection Divider L Blue">
    <p:bg>
      <p:bgPr>
        <a:solidFill>
          <a:srgbClr val="A7D2FF"/>
        </a:solidFill>
        <a:effectLst/>
      </p:bgPr>
    </p:bg>
    <p:spTree>
      <p:nvGrpSpPr>
        <p:cNvPr id="1" name="Shape 41"/>
        <p:cNvGrpSpPr/>
        <p:nvPr/>
      </p:nvGrpSpPr>
      <p:grpSpPr>
        <a:xfrm>
          <a:off x="0" y="0"/>
          <a:ext cx="0" cy="0"/>
          <a:chOff x="0" y="0"/>
          <a:chExt cx="0" cy="0"/>
        </a:xfrm>
      </p:grpSpPr>
      <p:sp>
        <p:nvSpPr>
          <p:cNvPr id="42" name="Google Shape;42;p58"/>
          <p:cNvSpPr>
            <a:spLocks noGrp="1"/>
          </p:cNvSpPr>
          <p:nvPr>
            <p:ph type="pic" idx="2"/>
          </p:nvPr>
        </p:nvSpPr>
        <p:spPr>
          <a:xfrm>
            <a:off x="6096000" y="0"/>
            <a:ext cx="6096000" cy="6858000"/>
          </a:xfrm>
          <a:prstGeom prst="rect">
            <a:avLst/>
          </a:prstGeom>
          <a:noFill/>
          <a:ln>
            <a:noFill/>
          </a:ln>
        </p:spPr>
        <p:txBody>
          <a:bodyPr/>
          <a:lstStyle/>
          <a:p>
            <a:endParaRPr lang="en-US"/>
          </a:p>
        </p:txBody>
      </p:sp>
      <p:sp>
        <p:nvSpPr>
          <p:cNvPr id="43" name="Google Shape;43;p58"/>
          <p:cNvSpPr txBox="1">
            <a:spLocks noGrp="1"/>
          </p:cNvSpPr>
          <p:nvPr>
            <p:ph type="title"/>
          </p:nvPr>
        </p:nvSpPr>
        <p:spPr>
          <a:xfrm>
            <a:off x="429438" y="3229963"/>
            <a:ext cx="5320677" cy="7017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4400"/>
              <a:buFont typeface="Antonio"/>
              <a:buNone/>
              <a:defRPr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58"/>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45" name="Google Shape;45;p58"/>
          <p:cNvSpPr txBox="1">
            <a:spLocks noGrp="1"/>
          </p:cNvSpPr>
          <p:nvPr>
            <p:ph type="body" idx="1"/>
          </p:nvPr>
        </p:nvSpPr>
        <p:spPr>
          <a:xfrm>
            <a:off x="430154" y="2799364"/>
            <a:ext cx="360000" cy="3579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1800"/>
              <a:buNone/>
              <a:defRPr sz="18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8"/>
          <p:cNvSpPr/>
          <p:nvPr/>
        </p:nvSpPr>
        <p:spPr>
          <a:xfrm>
            <a:off x="429438" y="2803613"/>
            <a:ext cx="361432" cy="361432"/>
          </a:xfrm>
          <a:prstGeom prst="ellipse">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 name="Google Shape;47;p58"/>
          <p:cNvSpPr txBox="1">
            <a:spLocks noGrp="1"/>
          </p:cNvSpPr>
          <p:nvPr>
            <p:ph type="body" idx="3"/>
          </p:nvPr>
        </p:nvSpPr>
        <p:spPr>
          <a:xfrm>
            <a:off x="858261" y="2785892"/>
            <a:ext cx="4891854" cy="3968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accent1"/>
              </a:buClr>
              <a:buSzPts val="2000"/>
              <a:buNone/>
              <a:defRPr sz="2000" b="1" i="0">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2pPr>
            <a:lvl3pPr marL="1371600" lvl="2"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3pPr>
            <a:lvl4pPr marL="1828800" lvl="3"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4pPr>
            <a:lvl5pPr marL="2286000" lvl="4"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Divider White">
  <p:cSld name="Section Divider White">
    <p:bg>
      <p:bgPr>
        <a:solidFill>
          <a:schemeClr val="lt1"/>
        </a:solidFill>
        <a:effectLst/>
      </p:bgPr>
    </p:bg>
    <p:spTree>
      <p:nvGrpSpPr>
        <p:cNvPr id="1" name="Shape 48"/>
        <p:cNvGrpSpPr/>
        <p:nvPr/>
      </p:nvGrpSpPr>
      <p:grpSpPr>
        <a:xfrm>
          <a:off x="0" y="0"/>
          <a:ext cx="0" cy="0"/>
          <a:chOff x="0" y="0"/>
          <a:chExt cx="0" cy="0"/>
        </a:xfrm>
      </p:grpSpPr>
      <p:sp>
        <p:nvSpPr>
          <p:cNvPr id="49" name="Google Shape;49;p59"/>
          <p:cNvSpPr txBox="1"/>
          <p:nvPr/>
        </p:nvSpPr>
        <p:spPr>
          <a:xfrm>
            <a:off x="7953042" y="6059912"/>
            <a:ext cx="3785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lt1"/>
                </a:solidFill>
                <a:latin typeface="Palanquin"/>
                <a:ea typeface="Palanquin"/>
                <a:cs typeface="Palanquin"/>
                <a:sym typeface="Palanquin"/>
              </a:rPr>
              <a:t>12</a:t>
            </a:r>
            <a:endParaRPr/>
          </a:p>
        </p:txBody>
      </p:sp>
      <p:pic>
        <p:nvPicPr>
          <p:cNvPr id="50" name="Google Shape;50;p59"/>
          <p:cNvPicPr preferRelativeResize="0"/>
          <p:nvPr/>
        </p:nvPicPr>
        <p:blipFill rotWithShape="1">
          <a:blip r:embed="rId2">
            <a:alphaModFix/>
          </a:blip>
          <a:srcRect/>
          <a:stretch/>
        </p:blipFill>
        <p:spPr>
          <a:xfrm>
            <a:off x="5806966" y="0"/>
            <a:ext cx="6385034" cy="6858000"/>
          </a:xfrm>
          <a:prstGeom prst="rect">
            <a:avLst/>
          </a:prstGeom>
          <a:noFill/>
          <a:ln>
            <a:noFill/>
          </a:ln>
        </p:spPr>
      </p:pic>
      <p:sp>
        <p:nvSpPr>
          <p:cNvPr id="51" name="Google Shape;51;p59"/>
          <p:cNvSpPr>
            <a:spLocks noGrp="1"/>
          </p:cNvSpPr>
          <p:nvPr>
            <p:ph type="pic" idx="2"/>
          </p:nvPr>
        </p:nvSpPr>
        <p:spPr>
          <a:xfrm>
            <a:off x="6940935" y="2"/>
            <a:ext cx="5249318" cy="6857999"/>
          </a:xfrm>
          <a:prstGeom prst="rect">
            <a:avLst/>
          </a:prstGeom>
          <a:noFill/>
          <a:ln>
            <a:noFill/>
          </a:ln>
        </p:spPr>
      </p:sp>
      <p:sp>
        <p:nvSpPr>
          <p:cNvPr id="52" name="Google Shape;52;p59"/>
          <p:cNvSpPr txBox="1">
            <a:spLocks noGrp="1"/>
          </p:cNvSpPr>
          <p:nvPr>
            <p:ph type="body" idx="1"/>
          </p:nvPr>
        </p:nvSpPr>
        <p:spPr>
          <a:xfrm>
            <a:off x="435984" y="3052217"/>
            <a:ext cx="760413" cy="7588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3200"/>
              <a:buNone/>
              <a:defRPr sz="32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59"/>
          <p:cNvSpPr txBox="1">
            <a:spLocks noGrp="1"/>
          </p:cNvSpPr>
          <p:nvPr>
            <p:ph type="title"/>
          </p:nvPr>
        </p:nvSpPr>
        <p:spPr>
          <a:xfrm>
            <a:off x="1313232" y="3023923"/>
            <a:ext cx="4570364" cy="8402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5400"/>
              <a:buFont typeface="Antonio"/>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59"/>
          <p:cNvSpPr/>
          <p:nvPr/>
        </p:nvSpPr>
        <p:spPr>
          <a:xfrm>
            <a:off x="392624" y="3020472"/>
            <a:ext cx="847132" cy="847132"/>
          </a:xfrm>
          <a:prstGeom prst="ellipse">
            <a:avLst/>
          </a:prstGeom>
          <a:noFill/>
          <a:ln w="1905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ubsection Divider White">
  <p:cSld name="Subsection Divider White">
    <p:bg>
      <p:bgPr>
        <a:solidFill>
          <a:schemeClr val="lt1"/>
        </a:solidFill>
        <a:effectLst/>
      </p:bgPr>
    </p:bg>
    <p:spTree>
      <p:nvGrpSpPr>
        <p:cNvPr id="1" name="Shape 55"/>
        <p:cNvGrpSpPr/>
        <p:nvPr/>
      </p:nvGrpSpPr>
      <p:grpSpPr>
        <a:xfrm>
          <a:off x="0" y="0"/>
          <a:ext cx="0" cy="0"/>
          <a:chOff x="0" y="0"/>
          <a:chExt cx="0" cy="0"/>
        </a:xfrm>
      </p:grpSpPr>
      <p:sp>
        <p:nvSpPr>
          <p:cNvPr id="56" name="Google Shape;56;p60"/>
          <p:cNvSpPr>
            <a:spLocks noGrp="1"/>
          </p:cNvSpPr>
          <p:nvPr>
            <p:ph type="pic" idx="2"/>
          </p:nvPr>
        </p:nvSpPr>
        <p:spPr>
          <a:xfrm>
            <a:off x="6096000" y="0"/>
            <a:ext cx="6096000" cy="6858000"/>
          </a:xfrm>
          <a:prstGeom prst="rect">
            <a:avLst/>
          </a:prstGeom>
          <a:noFill/>
          <a:ln>
            <a:noFill/>
          </a:ln>
        </p:spPr>
      </p:sp>
      <p:sp>
        <p:nvSpPr>
          <p:cNvPr id="57" name="Google Shape;57;p60"/>
          <p:cNvSpPr txBox="1">
            <a:spLocks noGrp="1"/>
          </p:cNvSpPr>
          <p:nvPr>
            <p:ph type="title"/>
          </p:nvPr>
        </p:nvSpPr>
        <p:spPr>
          <a:xfrm>
            <a:off x="429438" y="3229963"/>
            <a:ext cx="5320677" cy="7017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accent1"/>
              </a:buClr>
              <a:buSzPts val="4400"/>
              <a:buFont typeface="Antonio"/>
              <a:buNone/>
              <a:defRPr sz="44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60"/>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59" name="Google Shape;59;p60"/>
          <p:cNvSpPr txBox="1">
            <a:spLocks noGrp="1"/>
          </p:cNvSpPr>
          <p:nvPr>
            <p:ph type="body" idx="1"/>
          </p:nvPr>
        </p:nvSpPr>
        <p:spPr>
          <a:xfrm>
            <a:off x="430154" y="2799364"/>
            <a:ext cx="360000" cy="3579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accent1"/>
              </a:buClr>
              <a:buSzPts val="1800"/>
              <a:buNone/>
              <a:defRPr sz="1800" b="1">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60"/>
          <p:cNvSpPr/>
          <p:nvPr/>
        </p:nvSpPr>
        <p:spPr>
          <a:xfrm>
            <a:off x="429438" y="2803613"/>
            <a:ext cx="361432" cy="361432"/>
          </a:xfrm>
          <a:prstGeom prst="ellipse">
            <a:avLst/>
          </a:prstGeom>
          <a:no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60"/>
          <p:cNvSpPr txBox="1">
            <a:spLocks noGrp="1"/>
          </p:cNvSpPr>
          <p:nvPr>
            <p:ph type="body" idx="3"/>
          </p:nvPr>
        </p:nvSpPr>
        <p:spPr>
          <a:xfrm>
            <a:off x="858261" y="2785892"/>
            <a:ext cx="4891854" cy="3968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accent1"/>
              </a:buClr>
              <a:buSzPts val="2000"/>
              <a:buNone/>
              <a:defRPr sz="2000" b="1" i="0">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2pPr>
            <a:lvl3pPr marL="1371600" lvl="2"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3pPr>
            <a:lvl4pPr marL="1828800" lvl="3"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4pPr>
            <a:lvl5pPr marL="2286000" lvl="4"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llout">
  <p:cSld name="Callout">
    <p:spTree>
      <p:nvGrpSpPr>
        <p:cNvPr id="1" name="Shape 62"/>
        <p:cNvGrpSpPr/>
        <p:nvPr/>
      </p:nvGrpSpPr>
      <p:grpSpPr>
        <a:xfrm>
          <a:off x="0" y="0"/>
          <a:ext cx="0" cy="0"/>
          <a:chOff x="0" y="0"/>
          <a:chExt cx="0" cy="0"/>
        </a:xfrm>
      </p:grpSpPr>
      <p:pic>
        <p:nvPicPr>
          <p:cNvPr id="63" name="Google Shape;63;p61"/>
          <p:cNvPicPr preferRelativeResize="0"/>
          <p:nvPr/>
        </p:nvPicPr>
        <p:blipFill rotWithShape="1">
          <a:blip r:embed="rId2">
            <a:alphaModFix/>
          </a:blip>
          <a:srcRect l="48219"/>
          <a:stretch/>
        </p:blipFill>
        <p:spPr>
          <a:xfrm>
            <a:off x="5878813" y="0"/>
            <a:ext cx="6313185" cy="6858000"/>
          </a:xfrm>
          <a:prstGeom prst="rect">
            <a:avLst/>
          </a:prstGeom>
          <a:noFill/>
          <a:ln>
            <a:noFill/>
          </a:ln>
        </p:spPr>
      </p:pic>
      <p:sp>
        <p:nvSpPr>
          <p:cNvPr id="64" name="Google Shape;64;p61"/>
          <p:cNvSpPr txBox="1">
            <a:spLocks noGrp="1"/>
          </p:cNvSpPr>
          <p:nvPr>
            <p:ph type="body" idx="1"/>
          </p:nvPr>
        </p:nvSpPr>
        <p:spPr>
          <a:xfrm>
            <a:off x="757539" y="2070893"/>
            <a:ext cx="5121275" cy="251301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Clr>
                <a:schemeClr val="dk2"/>
              </a:buClr>
              <a:buSzPts val="3600"/>
              <a:buNone/>
              <a:defRPr sz="3600">
                <a:solidFill>
                  <a:schemeClr val="dk2"/>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2"/>
              </a:buClr>
              <a:buSzPts val="3600"/>
              <a:buNone/>
              <a:defRPr sz="3600">
                <a:solidFill>
                  <a:schemeClr val="dk2"/>
                </a:solidFill>
              </a:defRPr>
            </a:lvl2pPr>
            <a:lvl3pPr marL="1371600" lvl="2" indent="-228600" algn="l">
              <a:lnSpc>
                <a:spcPct val="100000"/>
              </a:lnSpc>
              <a:spcBef>
                <a:spcPts val="500"/>
              </a:spcBef>
              <a:spcAft>
                <a:spcPts val="0"/>
              </a:spcAft>
              <a:buClr>
                <a:schemeClr val="dk2"/>
              </a:buClr>
              <a:buSzPts val="3600"/>
              <a:buNone/>
              <a:defRPr sz="3600">
                <a:solidFill>
                  <a:schemeClr val="dk2"/>
                </a:solidFill>
              </a:defRPr>
            </a:lvl3pPr>
            <a:lvl4pPr marL="1828800" lvl="3" indent="-228600" algn="l">
              <a:lnSpc>
                <a:spcPct val="100000"/>
              </a:lnSpc>
              <a:spcBef>
                <a:spcPts val="500"/>
              </a:spcBef>
              <a:spcAft>
                <a:spcPts val="0"/>
              </a:spcAft>
              <a:buClr>
                <a:schemeClr val="dk2"/>
              </a:buClr>
              <a:buSzPts val="3600"/>
              <a:buNone/>
              <a:defRPr sz="3600">
                <a:solidFill>
                  <a:schemeClr val="dk2"/>
                </a:solidFill>
              </a:defRPr>
            </a:lvl4pPr>
            <a:lvl5pPr marL="2286000" lvl="4" indent="-228600" algn="l">
              <a:lnSpc>
                <a:spcPct val="100000"/>
              </a:lnSpc>
              <a:spcBef>
                <a:spcPts val="500"/>
              </a:spcBef>
              <a:spcAft>
                <a:spcPts val="0"/>
              </a:spcAft>
              <a:buClr>
                <a:schemeClr val="dk2"/>
              </a:buClr>
              <a:buSzPts val="3600"/>
              <a:buNone/>
              <a:defRPr sz="3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61"/>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66" name="Google Shape;66;p61"/>
          <p:cNvSpPr>
            <a:spLocks noGrp="1"/>
          </p:cNvSpPr>
          <p:nvPr>
            <p:ph type="pic" idx="2"/>
          </p:nvPr>
        </p:nvSpPr>
        <p:spPr>
          <a:xfrm>
            <a:off x="6336000" y="745200"/>
            <a:ext cx="5337511" cy="5338800"/>
          </a:xfrm>
          <a:prstGeom prst="ellipse">
            <a:avLst/>
          </a:prstGeom>
          <a:noFill/>
          <a:ln>
            <a:noFill/>
          </a:ln>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sic Text">
  <p:cSld name="Basic Text">
    <p:spTree>
      <p:nvGrpSpPr>
        <p:cNvPr id="1" name="Shape 67"/>
        <p:cNvGrpSpPr/>
        <p:nvPr/>
      </p:nvGrpSpPr>
      <p:grpSpPr>
        <a:xfrm>
          <a:off x="0" y="0"/>
          <a:ext cx="0" cy="0"/>
          <a:chOff x="0" y="0"/>
          <a:chExt cx="0" cy="0"/>
        </a:xfrm>
      </p:grpSpPr>
      <p:sp>
        <p:nvSpPr>
          <p:cNvPr id="68" name="Google Shape;68;p62"/>
          <p:cNvSpPr txBox="1">
            <a:spLocks noGrp="1"/>
          </p:cNvSpPr>
          <p:nvPr>
            <p:ph type="body" idx="1"/>
          </p:nvPr>
        </p:nvSpPr>
        <p:spPr>
          <a:xfrm>
            <a:off x="2677469" y="3923606"/>
            <a:ext cx="6837061" cy="1015663"/>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2000"/>
              <a:buNone/>
              <a:defRPr sz="20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62"/>
          <p:cNvSpPr txBox="1">
            <a:spLocks noGrp="1"/>
          </p:cNvSpPr>
          <p:nvPr>
            <p:ph type="body" idx="2"/>
          </p:nvPr>
        </p:nvSpPr>
        <p:spPr>
          <a:xfrm>
            <a:off x="2677469" y="1827023"/>
            <a:ext cx="6837061" cy="1754326"/>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3600"/>
              <a:buNone/>
              <a:defRPr sz="36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70"/>
        <p:cNvGrpSpPr/>
        <p:nvPr/>
      </p:nvGrpSpPr>
      <p:grpSpPr>
        <a:xfrm>
          <a:off x="0" y="0"/>
          <a:ext cx="0" cy="0"/>
          <a:chOff x="0" y="0"/>
          <a:chExt cx="0" cy="0"/>
        </a:xfrm>
      </p:grpSpPr>
      <p:sp>
        <p:nvSpPr>
          <p:cNvPr id="71" name="Google Shape;71;p63"/>
          <p:cNvSpPr txBox="1">
            <a:spLocks noGrp="1"/>
          </p:cNvSpPr>
          <p:nvPr>
            <p:ph type="body" idx="1"/>
          </p:nvPr>
        </p:nvSpPr>
        <p:spPr>
          <a:xfrm>
            <a:off x="1068928" y="3708044"/>
            <a:ext cx="4409132" cy="120032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800"/>
              <a:buNone/>
              <a:defRPr sz="18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63"/>
          <p:cNvSpPr txBox="1">
            <a:spLocks noGrp="1"/>
          </p:cNvSpPr>
          <p:nvPr>
            <p:ph type="body" idx="2"/>
          </p:nvPr>
        </p:nvSpPr>
        <p:spPr>
          <a:xfrm>
            <a:off x="1068929" y="1881306"/>
            <a:ext cx="4409131" cy="1569660"/>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3200"/>
              <a:buNone/>
              <a:defRPr sz="32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3"/>
          <p:cNvSpPr txBox="1">
            <a:spLocks noGrp="1"/>
          </p:cNvSpPr>
          <p:nvPr>
            <p:ph type="body" idx="3"/>
          </p:nvPr>
        </p:nvSpPr>
        <p:spPr>
          <a:xfrm>
            <a:off x="6713939" y="3708044"/>
            <a:ext cx="4409132" cy="120032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800"/>
              <a:buNone/>
              <a:defRPr sz="18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63"/>
          <p:cNvSpPr txBox="1">
            <a:spLocks noGrp="1"/>
          </p:cNvSpPr>
          <p:nvPr>
            <p:ph type="body" idx="4"/>
          </p:nvPr>
        </p:nvSpPr>
        <p:spPr>
          <a:xfrm>
            <a:off x="6713940" y="1881306"/>
            <a:ext cx="4409131" cy="1569660"/>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3200"/>
              <a:buNone/>
              <a:defRPr sz="32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
  <p:cSld name="Three Column">
    <p:spTree>
      <p:nvGrpSpPr>
        <p:cNvPr id="1" name="Shape 75"/>
        <p:cNvGrpSpPr/>
        <p:nvPr/>
      </p:nvGrpSpPr>
      <p:grpSpPr>
        <a:xfrm>
          <a:off x="0" y="0"/>
          <a:ext cx="0" cy="0"/>
          <a:chOff x="0" y="0"/>
          <a:chExt cx="0" cy="0"/>
        </a:xfrm>
      </p:grpSpPr>
      <p:sp>
        <p:nvSpPr>
          <p:cNvPr id="76" name="Google Shape;76;p64"/>
          <p:cNvSpPr txBox="1">
            <a:spLocks noGrp="1"/>
          </p:cNvSpPr>
          <p:nvPr>
            <p:ph type="body" idx="1"/>
          </p:nvPr>
        </p:nvSpPr>
        <p:spPr>
          <a:xfrm>
            <a:off x="8331547" y="3468689"/>
            <a:ext cx="2920256" cy="132343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64"/>
          <p:cNvSpPr txBox="1">
            <a:spLocks noGrp="1"/>
          </p:cNvSpPr>
          <p:nvPr>
            <p:ph type="body" idx="2"/>
          </p:nvPr>
        </p:nvSpPr>
        <p:spPr>
          <a:xfrm>
            <a:off x="8330804" y="2418258"/>
            <a:ext cx="2797394" cy="830997"/>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2400"/>
              <a:buNone/>
              <a:defRPr sz="24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64"/>
          <p:cNvSpPr txBox="1">
            <a:spLocks noGrp="1"/>
          </p:cNvSpPr>
          <p:nvPr>
            <p:ph type="body" idx="3"/>
          </p:nvPr>
        </p:nvSpPr>
        <p:spPr>
          <a:xfrm>
            <a:off x="4611317" y="3468689"/>
            <a:ext cx="2920256" cy="132343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64"/>
          <p:cNvSpPr txBox="1">
            <a:spLocks noGrp="1"/>
          </p:cNvSpPr>
          <p:nvPr>
            <p:ph type="body" idx="4"/>
          </p:nvPr>
        </p:nvSpPr>
        <p:spPr>
          <a:xfrm>
            <a:off x="4610574" y="2418258"/>
            <a:ext cx="2797394" cy="830997"/>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2400"/>
              <a:buNone/>
              <a:defRPr sz="24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64"/>
          <p:cNvSpPr txBox="1">
            <a:spLocks noGrp="1"/>
          </p:cNvSpPr>
          <p:nvPr>
            <p:ph type="body" idx="5"/>
          </p:nvPr>
        </p:nvSpPr>
        <p:spPr>
          <a:xfrm>
            <a:off x="891087" y="3468689"/>
            <a:ext cx="2920256" cy="132343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64"/>
          <p:cNvSpPr txBox="1">
            <a:spLocks noGrp="1"/>
          </p:cNvSpPr>
          <p:nvPr>
            <p:ph type="body" idx="6"/>
          </p:nvPr>
        </p:nvSpPr>
        <p:spPr>
          <a:xfrm>
            <a:off x="890344" y="2418258"/>
            <a:ext cx="2797394" cy="830997"/>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2400"/>
              <a:buNone/>
              <a:defRPr sz="24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ree Column Callout">
  <p:cSld name="Three Column Callout">
    <p:spTree>
      <p:nvGrpSpPr>
        <p:cNvPr id="1" name="Shape 82"/>
        <p:cNvGrpSpPr/>
        <p:nvPr/>
      </p:nvGrpSpPr>
      <p:grpSpPr>
        <a:xfrm>
          <a:off x="0" y="0"/>
          <a:ext cx="0" cy="0"/>
          <a:chOff x="0" y="0"/>
          <a:chExt cx="0" cy="0"/>
        </a:xfrm>
      </p:grpSpPr>
      <p:sp>
        <p:nvSpPr>
          <p:cNvPr id="83" name="Google Shape;83;p65"/>
          <p:cNvSpPr txBox="1">
            <a:spLocks noGrp="1"/>
          </p:cNvSpPr>
          <p:nvPr>
            <p:ph type="body" idx="1"/>
          </p:nvPr>
        </p:nvSpPr>
        <p:spPr>
          <a:xfrm>
            <a:off x="8331547" y="3899314"/>
            <a:ext cx="2920256" cy="116955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400"/>
              <a:buNone/>
              <a:defRPr sz="1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65"/>
          <p:cNvSpPr txBox="1">
            <a:spLocks noGrp="1"/>
          </p:cNvSpPr>
          <p:nvPr>
            <p:ph type="body" idx="2"/>
          </p:nvPr>
        </p:nvSpPr>
        <p:spPr>
          <a:xfrm>
            <a:off x="8330803" y="3304134"/>
            <a:ext cx="2920253" cy="369332"/>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2"/>
              </a:buClr>
              <a:buSzPts val="1800"/>
              <a:buNone/>
              <a:defRPr sz="1800">
                <a:solidFill>
                  <a:schemeClr val="accent2"/>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65"/>
          <p:cNvSpPr txBox="1">
            <a:spLocks noGrp="1"/>
          </p:cNvSpPr>
          <p:nvPr>
            <p:ph type="body" idx="3"/>
          </p:nvPr>
        </p:nvSpPr>
        <p:spPr>
          <a:xfrm>
            <a:off x="4611317" y="3899314"/>
            <a:ext cx="2920256" cy="116955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400"/>
              <a:buNone/>
              <a:defRPr sz="1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65"/>
          <p:cNvSpPr txBox="1">
            <a:spLocks noGrp="1"/>
          </p:cNvSpPr>
          <p:nvPr>
            <p:ph type="body" idx="4"/>
          </p:nvPr>
        </p:nvSpPr>
        <p:spPr>
          <a:xfrm>
            <a:off x="4610574" y="3304134"/>
            <a:ext cx="2920254" cy="369332"/>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4"/>
              </a:buClr>
              <a:buSzPts val="1800"/>
              <a:buNone/>
              <a:defRPr sz="1800">
                <a:solidFill>
                  <a:schemeClr val="accent4"/>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65"/>
          <p:cNvSpPr txBox="1">
            <a:spLocks noGrp="1"/>
          </p:cNvSpPr>
          <p:nvPr>
            <p:ph type="body" idx="5"/>
          </p:nvPr>
        </p:nvSpPr>
        <p:spPr>
          <a:xfrm>
            <a:off x="891087" y="3899314"/>
            <a:ext cx="2920256" cy="116955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400"/>
              <a:buNone/>
              <a:defRPr sz="1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65"/>
          <p:cNvSpPr txBox="1">
            <a:spLocks noGrp="1"/>
          </p:cNvSpPr>
          <p:nvPr>
            <p:ph type="body" idx="6"/>
          </p:nvPr>
        </p:nvSpPr>
        <p:spPr>
          <a:xfrm>
            <a:off x="890343" y="3304134"/>
            <a:ext cx="2920255" cy="369332"/>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1800"/>
              <a:buNone/>
              <a:defRPr sz="18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65"/>
          <p:cNvSpPr txBox="1">
            <a:spLocks noGrp="1"/>
          </p:cNvSpPr>
          <p:nvPr>
            <p:ph type="body" idx="7"/>
          </p:nvPr>
        </p:nvSpPr>
        <p:spPr>
          <a:xfrm>
            <a:off x="890343" y="2553683"/>
            <a:ext cx="1787814" cy="72072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1"/>
              </a:buClr>
              <a:buSzPts val="4800"/>
              <a:buNone/>
              <a:defRPr sz="48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65"/>
          <p:cNvSpPr txBox="1">
            <a:spLocks noGrp="1"/>
          </p:cNvSpPr>
          <p:nvPr>
            <p:ph type="body" idx="8"/>
          </p:nvPr>
        </p:nvSpPr>
        <p:spPr>
          <a:xfrm>
            <a:off x="4610574" y="2553683"/>
            <a:ext cx="3200916" cy="72072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4"/>
              </a:buClr>
              <a:buSzPts val="4800"/>
              <a:buNone/>
              <a:defRPr sz="4800">
                <a:solidFill>
                  <a:schemeClr val="accent4"/>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65"/>
          <p:cNvSpPr txBox="1">
            <a:spLocks noGrp="1"/>
          </p:cNvSpPr>
          <p:nvPr>
            <p:ph type="body" idx="9"/>
          </p:nvPr>
        </p:nvSpPr>
        <p:spPr>
          <a:xfrm>
            <a:off x="8330803" y="2553683"/>
            <a:ext cx="3200916" cy="720725"/>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2"/>
              </a:buClr>
              <a:buSzPts val="4800"/>
              <a:buNone/>
              <a:defRPr sz="4800">
                <a:solidFill>
                  <a:schemeClr val="accent2"/>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65"/>
          <p:cNvSpPr txBox="1">
            <a:spLocks noGrp="1"/>
          </p:cNvSpPr>
          <p:nvPr>
            <p:ph type="body" idx="13"/>
          </p:nvPr>
        </p:nvSpPr>
        <p:spPr>
          <a:xfrm>
            <a:off x="4610574" y="992426"/>
            <a:ext cx="6815284" cy="115093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1"/>
              </a:buClr>
              <a:buSzPts val="3600"/>
              <a:buNone/>
              <a:defRPr sz="3600">
                <a:solidFill>
                  <a:schemeClr val="accen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ta Modules">
  <p:cSld name="Data Modules">
    <p:spTree>
      <p:nvGrpSpPr>
        <p:cNvPr id="1" name="Shape 93"/>
        <p:cNvGrpSpPr/>
        <p:nvPr/>
      </p:nvGrpSpPr>
      <p:grpSpPr>
        <a:xfrm>
          <a:off x="0" y="0"/>
          <a:ext cx="0" cy="0"/>
          <a:chOff x="0" y="0"/>
          <a:chExt cx="0" cy="0"/>
        </a:xfrm>
      </p:grpSpPr>
      <p:sp>
        <p:nvSpPr>
          <p:cNvPr id="94" name="Google Shape;94;p66"/>
          <p:cNvSpPr/>
          <p:nvPr/>
        </p:nvSpPr>
        <p:spPr>
          <a:xfrm>
            <a:off x="8823260" y="3547299"/>
            <a:ext cx="2879057" cy="287905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5" name="Google Shape;95;p66"/>
          <p:cNvSpPr txBox="1">
            <a:spLocks noGrp="1"/>
          </p:cNvSpPr>
          <p:nvPr>
            <p:ph type="body" idx="1"/>
          </p:nvPr>
        </p:nvSpPr>
        <p:spPr>
          <a:xfrm>
            <a:off x="815186" y="4038215"/>
            <a:ext cx="2974070" cy="132343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66"/>
          <p:cNvSpPr txBox="1">
            <a:spLocks noGrp="1"/>
          </p:cNvSpPr>
          <p:nvPr>
            <p:ph type="body" idx="2"/>
          </p:nvPr>
        </p:nvSpPr>
        <p:spPr>
          <a:xfrm>
            <a:off x="815187" y="1535016"/>
            <a:ext cx="4409131" cy="2308324"/>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3600"/>
              <a:buNone/>
              <a:defRPr sz="36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66"/>
          <p:cNvSpPr/>
          <p:nvPr/>
        </p:nvSpPr>
        <p:spPr>
          <a:xfrm>
            <a:off x="5891133" y="615173"/>
            <a:ext cx="2879057" cy="287905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66"/>
          <p:cNvSpPr/>
          <p:nvPr/>
        </p:nvSpPr>
        <p:spPr>
          <a:xfrm>
            <a:off x="5891133" y="3547299"/>
            <a:ext cx="2879057" cy="287905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9" name="Google Shape;99;p66"/>
          <p:cNvSpPr txBox="1"/>
          <p:nvPr/>
        </p:nvSpPr>
        <p:spPr>
          <a:xfrm>
            <a:off x="9040599" y="872982"/>
            <a:ext cx="2661718" cy="178032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800" b="1">
                <a:solidFill>
                  <a:srgbClr val="0044B5"/>
                </a:solidFill>
                <a:latin typeface="Antonio"/>
                <a:ea typeface="Antonio"/>
                <a:cs typeface="Antonio"/>
                <a:sym typeface="Antonio"/>
              </a:rPr>
              <a:t>700</a:t>
            </a:r>
            <a:endParaRPr sz="8800" b="1" baseline="30000">
              <a:solidFill>
                <a:srgbClr val="0044B5"/>
              </a:solidFill>
              <a:latin typeface="Antonio"/>
              <a:ea typeface="Antonio"/>
              <a:cs typeface="Antonio"/>
              <a:sym typeface="Antonio"/>
            </a:endParaRPr>
          </a:p>
        </p:txBody>
      </p:sp>
      <p:sp>
        <p:nvSpPr>
          <p:cNvPr id="100" name="Google Shape;100;p66"/>
          <p:cNvSpPr txBox="1"/>
          <p:nvPr/>
        </p:nvSpPr>
        <p:spPr>
          <a:xfrm>
            <a:off x="9040599" y="2468510"/>
            <a:ext cx="2585328" cy="844464"/>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200">
                <a:solidFill>
                  <a:schemeClr val="dk2"/>
                </a:solidFill>
                <a:latin typeface="Palanquin"/>
                <a:ea typeface="Palanquin"/>
                <a:cs typeface="Palanquin"/>
                <a:sym typeface="Palanquin"/>
              </a:rPr>
              <a:t>Try not to fill up the slide with the full text of what you plan to say. Instead stick to the main points and give an additional context verbally.</a:t>
            </a:r>
            <a:endParaRPr/>
          </a:p>
        </p:txBody>
      </p:sp>
      <p:sp>
        <p:nvSpPr>
          <p:cNvPr id="101" name="Google Shape;101;p66"/>
          <p:cNvSpPr txBox="1"/>
          <p:nvPr/>
        </p:nvSpPr>
        <p:spPr>
          <a:xfrm>
            <a:off x="8929404" y="601417"/>
            <a:ext cx="2585328"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a:solidFill>
                  <a:schemeClr val="lt1"/>
                </a:solidFill>
                <a:latin typeface="Palanquin"/>
                <a:ea typeface="Palanquin"/>
                <a:cs typeface="Palanquin"/>
                <a:sym typeface="Palanquin"/>
              </a:rPr>
              <a:t>Say something important here.</a:t>
            </a:r>
            <a:endParaRPr/>
          </a:p>
        </p:txBody>
      </p:sp>
      <p:sp>
        <p:nvSpPr>
          <p:cNvPr id="102" name="Google Shape;102;p66"/>
          <p:cNvSpPr/>
          <p:nvPr/>
        </p:nvSpPr>
        <p:spPr>
          <a:xfrm>
            <a:off x="8814215" y="615173"/>
            <a:ext cx="2879057" cy="2879057"/>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3" name="Google Shape;103;p66"/>
          <p:cNvSpPr txBox="1">
            <a:spLocks noGrp="1"/>
          </p:cNvSpPr>
          <p:nvPr>
            <p:ph type="body" idx="3"/>
          </p:nvPr>
        </p:nvSpPr>
        <p:spPr>
          <a:xfrm>
            <a:off x="6167162" y="1016925"/>
            <a:ext cx="2533861" cy="121443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1"/>
              </a:buClr>
              <a:buSzPts val="8800"/>
              <a:buNone/>
              <a:defRPr sz="88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66"/>
          <p:cNvSpPr txBox="1">
            <a:spLocks noGrp="1"/>
          </p:cNvSpPr>
          <p:nvPr>
            <p:ph type="body" idx="4"/>
          </p:nvPr>
        </p:nvSpPr>
        <p:spPr>
          <a:xfrm>
            <a:off x="6167162" y="2382076"/>
            <a:ext cx="2533860" cy="1015663"/>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66"/>
          <p:cNvSpPr>
            <a:spLocks noGrp="1"/>
          </p:cNvSpPr>
          <p:nvPr>
            <p:ph type="body" idx="5"/>
          </p:nvPr>
        </p:nvSpPr>
        <p:spPr>
          <a:xfrm>
            <a:off x="6066328" y="3726960"/>
            <a:ext cx="2519734" cy="2519734"/>
          </a:xfrm>
          <a:prstGeom prst="ellipse">
            <a:avLst/>
          </a:prstGeom>
          <a:solidFill>
            <a:schemeClr val="accent1"/>
          </a:solidFill>
          <a:ln>
            <a:noFill/>
          </a:ln>
        </p:spPr>
        <p:txBody>
          <a:bodyPr spcFirstLastPara="1" wrap="square" lIns="0" tIns="45700" rIns="0" bIns="45700" anchor="ctr" anchorCtr="0">
            <a:normAutofit/>
          </a:bodyPr>
          <a:lstStyle>
            <a:lvl1pPr marL="457200" lvl="0" indent="-228600" algn="ctr">
              <a:lnSpc>
                <a:spcPct val="100000"/>
              </a:lnSpc>
              <a:spcBef>
                <a:spcPts val="1000"/>
              </a:spcBef>
              <a:spcAft>
                <a:spcPts val="0"/>
              </a:spcAft>
              <a:buClr>
                <a:schemeClr val="lt1"/>
              </a:buClr>
              <a:buSzPts val="9600"/>
              <a:buNone/>
              <a:defRPr sz="9600" b="1">
                <a:solidFill>
                  <a:schemeClr val="l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66"/>
          <p:cNvSpPr txBox="1">
            <a:spLocks noGrp="1"/>
          </p:cNvSpPr>
          <p:nvPr>
            <p:ph type="body" idx="6"/>
          </p:nvPr>
        </p:nvSpPr>
        <p:spPr>
          <a:xfrm>
            <a:off x="9046286" y="1016925"/>
            <a:ext cx="2533861" cy="121443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1"/>
              </a:buClr>
              <a:buSzPts val="8800"/>
              <a:buNone/>
              <a:defRPr sz="88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66"/>
          <p:cNvSpPr txBox="1">
            <a:spLocks noGrp="1"/>
          </p:cNvSpPr>
          <p:nvPr>
            <p:ph type="body" idx="7"/>
          </p:nvPr>
        </p:nvSpPr>
        <p:spPr>
          <a:xfrm>
            <a:off x="9046286" y="2382076"/>
            <a:ext cx="2533860" cy="1015663"/>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66"/>
          <p:cNvSpPr txBox="1">
            <a:spLocks noGrp="1"/>
          </p:cNvSpPr>
          <p:nvPr>
            <p:ph type="body" idx="8"/>
          </p:nvPr>
        </p:nvSpPr>
        <p:spPr>
          <a:xfrm>
            <a:off x="8814215" y="619219"/>
            <a:ext cx="2880000" cy="206100"/>
          </a:xfrm>
          <a:prstGeom prst="rect">
            <a:avLst/>
          </a:prstGeom>
          <a:solidFill>
            <a:schemeClr val="accent1"/>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100"/>
              <a:buNone/>
              <a:defRPr sz="1100" b="1">
                <a:solidFill>
                  <a:schemeClr val="lt1"/>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ts Multi">
  <p:cSld name="Stats Multi">
    <p:spTree>
      <p:nvGrpSpPr>
        <p:cNvPr id="1" name="Shape 109"/>
        <p:cNvGrpSpPr/>
        <p:nvPr/>
      </p:nvGrpSpPr>
      <p:grpSpPr>
        <a:xfrm>
          <a:off x="0" y="0"/>
          <a:ext cx="0" cy="0"/>
          <a:chOff x="0" y="0"/>
          <a:chExt cx="0" cy="0"/>
        </a:xfrm>
      </p:grpSpPr>
      <p:sp>
        <p:nvSpPr>
          <p:cNvPr id="110" name="Google Shape;110;p67"/>
          <p:cNvSpPr txBox="1">
            <a:spLocks noGrp="1"/>
          </p:cNvSpPr>
          <p:nvPr>
            <p:ph type="body" idx="1"/>
          </p:nvPr>
        </p:nvSpPr>
        <p:spPr>
          <a:xfrm>
            <a:off x="5356347" y="2061131"/>
            <a:ext cx="1425503" cy="707886"/>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4000"/>
              <a:buNone/>
              <a:defRPr sz="40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67"/>
          <p:cNvSpPr txBox="1">
            <a:spLocks noGrp="1"/>
          </p:cNvSpPr>
          <p:nvPr>
            <p:ph type="body" idx="2"/>
          </p:nvPr>
        </p:nvSpPr>
        <p:spPr>
          <a:xfrm>
            <a:off x="5354119" y="2767367"/>
            <a:ext cx="2635065" cy="64633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67"/>
          <p:cNvSpPr txBox="1">
            <a:spLocks noGrp="1"/>
          </p:cNvSpPr>
          <p:nvPr>
            <p:ph type="body" idx="3"/>
          </p:nvPr>
        </p:nvSpPr>
        <p:spPr>
          <a:xfrm>
            <a:off x="396180" y="2892078"/>
            <a:ext cx="3427565" cy="120032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2400"/>
              <a:buNone/>
              <a:defRPr sz="24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67"/>
          <p:cNvSpPr/>
          <p:nvPr/>
        </p:nvSpPr>
        <p:spPr>
          <a:xfrm>
            <a:off x="4299383" y="2061131"/>
            <a:ext cx="964800" cy="964800"/>
          </a:xfrm>
          <a:prstGeom prst="ellipse">
            <a:avLst/>
          </a:prstGeom>
          <a:solidFill>
            <a:srgbClr val="F2F2F2"/>
          </a:solidFill>
          <a:ln w="349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114" name="Google Shape;114;p67"/>
          <p:cNvCxnSpPr/>
          <p:nvPr/>
        </p:nvCxnSpPr>
        <p:spPr>
          <a:xfrm>
            <a:off x="4433581" y="3600671"/>
            <a:ext cx="7565628" cy="0"/>
          </a:xfrm>
          <a:prstGeom prst="straightConnector1">
            <a:avLst/>
          </a:prstGeom>
          <a:noFill/>
          <a:ln w="9525" cap="flat" cmpd="sng">
            <a:solidFill>
              <a:schemeClr val="accent1"/>
            </a:solidFill>
            <a:prstDash val="solid"/>
            <a:miter lim="800000"/>
            <a:headEnd type="none" w="sm" len="sm"/>
            <a:tailEnd type="none" w="sm" len="sm"/>
          </a:ln>
        </p:spPr>
      </p:cxnSp>
      <p:cxnSp>
        <p:nvCxnSpPr>
          <p:cNvPr id="115" name="Google Shape;115;p67"/>
          <p:cNvCxnSpPr/>
          <p:nvPr/>
        </p:nvCxnSpPr>
        <p:spPr>
          <a:xfrm>
            <a:off x="8183322" y="1960945"/>
            <a:ext cx="0" cy="1595111"/>
          </a:xfrm>
          <a:prstGeom prst="straightConnector1">
            <a:avLst/>
          </a:prstGeom>
          <a:noFill/>
          <a:ln w="9525" cap="flat" cmpd="sng">
            <a:solidFill>
              <a:schemeClr val="accent1"/>
            </a:solidFill>
            <a:prstDash val="solid"/>
            <a:miter lim="800000"/>
            <a:headEnd type="none" w="sm" len="sm"/>
            <a:tailEnd type="none" w="sm" len="sm"/>
          </a:ln>
        </p:spPr>
      </p:cxnSp>
      <p:cxnSp>
        <p:nvCxnSpPr>
          <p:cNvPr id="116" name="Google Shape;116;p67"/>
          <p:cNvCxnSpPr/>
          <p:nvPr/>
        </p:nvCxnSpPr>
        <p:spPr>
          <a:xfrm>
            <a:off x="8183322" y="3639368"/>
            <a:ext cx="0" cy="1595111"/>
          </a:xfrm>
          <a:prstGeom prst="straightConnector1">
            <a:avLst/>
          </a:prstGeom>
          <a:noFill/>
          <a:ln w="9525" cap="flat" cmpd="sng">
            <a:solidFill>
              <a:schemeClr val="accent1"/>
            </a:solidFill>
            <a:prstDash val="solid"/>
            <a:miter lim="800000"/>
            <a:headEnd type="none" w="sm" len="sm"/>
            <a:tailEnd type="none" w="sm" len="sm"/>
          </a:ln>
        </p:spPr>
      </p:cxnSp>
      <p:sp>
        <p:nvSpPr>
          <p:cNvPr id="117" name="Google Shape;117;p67"/>
          <p:cNvSpPr txBox="1">
            <a:spLocks noGrp="1"/>
          </p:cNvSpPr>
          <p:nvPr>
            <p:ph type="body" idx="4"/>
          </p:nvPr>
        </p:nvSpPr>
        <p:spPr>
          <a:xfrm>
            <a:off x="9366372" y="2061131"/>
            <a:ext cx="1425503" cy="707886"/>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4000"/>
              <a:buNone/>
              <a:defRPr sz="40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67"/>
          <p:cNvSpPr txBox="1">
            <a:spLocks noGrp="1"/>
          </p:cNvSpPr>
          <p:nvPr>
            <p:ph type="body" idx="5"/>
          </p:nvPr>
        </p:nvSpPr>
        <p:spPr>
          <a:xfrm>
            <a:off x="9364144" y="2767367"/>
            <a:ext cx="2635065" cy="64633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67"/>
          <p:cNvSpPr/>
          <p:nvPr/>
        </p:nvSpPr>
        <p:spPr>
          <a:xfrm>
            <a:off x="8309408" y="2061131"/>
            <a:ext cx="964800" cy="964800"/>
          </a:xfrm>
          <a:prstGeom prst="ellipse">
            <a:avLst/>
          </a:prstGeom>
          <a:solidFill>
            <a:srgbClr val="F2F2F2"/>
          </a:solidFill>
          <a:ln w="349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0" name="Google Shape;120;p67"/>
          <p:cNvSpPr txBox="1">
            <a:spLocks noGrp="1"/>
          </p:cNvSpPr>
          <p:nvPr>
            <p:ph type="body" idx="6"/>
          </p:nvPr>
        </p:nvSpPr>
        <p:spPr>
          <a:xfrm>
            <a:off x="5356347" y="3785156"/>
            <a:ext cx="1425503" cy="707886"/>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4000"/>
              <a:buNone/>
              <a:defRPr sz="40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67"/>
          <p:cNvSpPr txBox="1">
            <a:spLocks noGrp="1"/>
          </p:cNvSpPr>
          <p:nvPr>
            <p:ph type="body" idx="7"/>
          </p:nvPr>
        </p:nvSpPr>
        <p:spPr>
          <a:xfrm>
            <a:off x="5354119" y="4491392"/>
            <a:ext cx="2635065" cy="64633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67"/>
          <p:cNvSpPr/>
          <p:nvPr/>
        </p:nvSpPr>
        <p:spPr>
          <a:xfrm>
            <a:off x="4299383" y="3785156"/>
            <a:ext cx="964800" cy="964800"/>
          </a:xfrm>
          <a:prstGeom prst="ellipse">
            <a:avLst/>
          </a:prstGeom>
          <a:solidFill>
            <a:srgbClr val="F2F2F2"/>
          </a:solidFill>
          <a:ln w="349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67"/>
          <p:cNvSpPr txBox="1">
            <a:spLocks noGrp="1"/>
          </p:cNvSpPr>
          <p:nvPr>
            <p:ph type="body" idx="8"/>
          </p:nvPr>
        </p:nvSpPr>
        <p:spPr>
          <a:xfrm>
            <a:off x="9366372" y="3785156"/>
            <a:ext cx="1425503" cy="707886"/>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4000"/>
              <a:buNone/>
              <a:defRPr sz="40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2pPr>
            <a:lvl3pPr marL="1371600" lvl="2"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3pPr>
            <a:lvl4pPr marL="1828800" lvl="3"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4pPr>
            <a:lvl5pPr marL="2286000" lvl="4" indent="-228600" algn="l">
              <a:lnSpc>
                <a:spcPct val="100000"/>
              </a:lnSpc>
              <a:spcBef>
                <a:spcPts val="500"/>
              </a:spcBef>
              <a:spcAft>
                <a:spcPts val="0"/>
              </a:spcAft>
              <a:buClr>
                <a:schemeClr val="dk1"/>
              </a:buClr>
              <a:buSzPts val="2400"/>
              <a:buNone/>
              <a:defRPr>
                <a:latin typeface="Antonio Light"/>
                <a:ea typeface="Antonio Light"/>
                <a:cs typeface="Antonio Light"/>
                <a:sym typeface="Antonio Ligh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67"/>
          <p:cNvSpPr txBox="1">
            <a:spLocks noGrp="1"/>
          </p:cNvSpPr>
          <p:nvPr>
            <p:ph type="body" idx="9"/>
          </p:nvPr>
        </p:nvSpPr>
        <p:spPr>
          <a:xfrm>
            <a:off x="9364144" y="4491392"/>
            <a:ext cx="2635065" cy="64633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200"/>
              <a:buNone/>
              <a:defRPr sz="12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67"/>
          <p:cNvSpPr/>
          <p:nvPr/>
        </p:nvSpPr>
        <p:spPr>
          <a:xfrm>
            <a:off x="8309408" y="3785156"/>
            <a:ext cx="964800" cy="964800"/>
          </a:xfrm>
          <a:prstGeom prst="ellipse">
            <a:avLst/>
          </a:prstGeom>
          <a:solidFill>
            <a:srgbClr val="F2F2F2"/>
          </a:solidFill>
          <a:ln w="349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Data Group">
  <p:cSld name="Data Group">
    <p:spTree>
      <p:nvGrpSpPr>
        <p:cNvPr id="1" name="Shape 126"/>
        <p:cNvGrpSpPr/>
        <p:nvPr/>
      </p:nvGrpSpPr>
      <p:grpSpPr>
        <a:xfrm>
          <a:off x="0" y="0"/>
          <a:ext cx="0" cy="0"/>
          <a:chOff x="0" y="0"/>
          <a:chExt cx="0" cy="0"/>
        </a:xfrm>
      </p:grpSpPr>
      <p:sp>
        <p:nvSpPr>
          <p:cNvPr id="127" name="Google Shape;127;p68"/>
          <p:cNvSpPr>
            <a:spLocks noGrp="1"/>
          </p:cNvSpPr>
          <p:nvPr>
            <p:ph type="pic" idx="2"/>
          </p:nvPr>
        </p:nvSpPr>
        <p:spPr>
          <a:xfrm>
            <a:off x="5500688" y="3467100"/>
            <a:ext cx="6551612" cy="3240088"/>
          </a:xfrm>
          <a:prstGeom prst="rect">
            <a:avLst/>
          </a:prstGeom>
          <a:noFill/>
          <a:ln>
            <a:noFill/>
          </a:ln>
        </p:spPr>
      </p:sp>
      <p:sp>
        <p:nvSpPr>
          <p:cNvPr id="128" name="Google Shape;128;p68"/>
          <p:cNvSpPr/>
          <p:nvPr/>
        </p:nvSpPr>
        <p:spPr>
          <a:xfrm>
            <a:off x="8812089" y="146154"/>
            <a:ext cx="3240000" cy="3252866"/>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68"/>
          <p:cNvSpPr txBox="1">
            <a:spLocks noGrp="1"/>
          </p:cNvSpPr>
          <p:nvPr>
            <p:ph type="body" idx="1"/>
          </p:nvPr>
        </p:nvSpPr>
        <p:spPr>
          <a:xfrm>
            <a:off x="9129479" y="1832161"/>
            <a:ext cx="2712504" cy="1169551"/>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400"/>
              <a:buNone/>
              <a:defRPr sz="1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68"/>
          <p:cNvSpPr/>
          <p:nvPr/>
        </p:nvSpPr>
        <p:spPr>
          <a:xfrm>
            <a:off x="5501388" y="146154"/>
            <a:ext cx="3240000" cy="3252866"/>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68"/>
          <p:cNvSpPr txBox="1">
            <a:spLocks noGrp="1"/>
          </p:cNvSpPr>
          <p:nvPr>
            <p:ph type="body" idx="3"/>
          </p:nvPr>
        </p:nvSpPr>
        <p:spPr>
          <a:xfrm>
            <a:off x="5844411" y="987757"/>
            <a:ext cx="2712504" cy="1569660"/>
          </a:xfrm>
          <a:prstGeom prst="rect">
            <a:avLst/>
          </a:prstGeom>
          <a:noFill/>
          <a:ln>
            <a:noFill/>
          </a:ln>
        </p:spPr>
        <p:txBody>
          <a:bodyPr spcFirstLastPara="1" wrap="square" lIns="91425" tIns="45700" rIns="91425" bIns="45700" anchor="ctr" anchorCtr="0">
            <a:spAutoFit/>
          </a:bodyPr>
          <a:lstStyle>
            <a:lvl1pPr marL="457200" lvl="0" indent="-228600" algn="l">
              <a:lnSpc>
                <a:spcPct val="100000"/>
              </a:lnSpc>
              <a:spcBef>
                <a:spcPts val="1000"/>
              </a:spcBef>
              <a:spcAft>
                <a:spcPts val="0"/>
              </a:spcAft>
              <a:buClr>
                <a:schemeClr val="accent1"/>
              </a:buClr>
              <a:buSzPts val="2400"/>
              <a:buNone/>
              <a:defRPr sz="24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68"/>
          <p:cNvSpPr txBox="1">
            <a:spLocks noGrp="1"/>
          </p:cNvSpPr>
          <p:nvPr>
            <p:ph type="body" idx="4"/>
          </p:nvPr>
        </p:nvSpPr>
        <p:spPr>
          <a:xfrm>
            <a:off x="815188" y="4030353"/>
            <a:ext cx="2921000" cy="132343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68"/>
          <p:cNvSpPr txBox="1">
            <a:spLocks noGrp="1"/>
          </p:cNvSpPr>
          <p:nvPr>
            <p:ph type="body" idx="5"/>
          </p:nvPr>
        </p:nvSpPr>
        <p:spPr>
          <a:xfrm>
            <a:off x="815188" y="1511975"/>
            <a:ext cx="4206518" cy="2308324"/>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3600"/>
              <a:buNone/>
              <a:defRPr sz="360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68"/>
          <p:cNvSpPr txBox="1">
            <a:spLocks noGrp="1"/>
          </p:cNvSpPr>
          <p:nvPr>
            <p:ph type="body" idx="6"/>
          </p:nvPr>
        </p:nvSpPr>
        <p:spPr>
          <a:xfrm>
            <a:off x="9129478" y="567759"/>
            <a:ext cx="2712504" cy="923330"/>
          </a:xfrm>
          <a:prstGeom prst="rect">
            <a:avLst/>
          </a:prstGeom>
          <a:noFill/>
          <a:ln>
            <a:noFill/>
          </a:ln>
        </p:spPr>
        <p:txBody>
          <a:bodyPr spcFirstLastPara="1" wrap="square" lIns="91425" tIns="0" rIns="91425" bIns="0" anchor="ctr" anchorCtr="0">
            <a:spAutoFit/>
          </a:bodyPr>
          <a:lstStyle>
            <a:lvl1pPr marL="457200" lvl="0" indent="-228600" algn="l">
              <a:lnSpc>
                <a:spcPct val="100000"/>
              </a:lnSpc>
              <a:spcBef>
                <a:spcPts val="1000"/>
              </a:spcBef>
              <a:spcAft>
                <a:spcPts val="0"/>
              </a:spcAft>
              <a:buClr>
                <a:schemeClr val="accent1"/>
              </a:buClr>
              <a:buSzPts val="6000"/>
              <a:buNone/>
              <a:defRPr sz="6000" b="1">
                <a:solidFill>
                  <a:schemeClr val="accent1"/>
                </a:solidFill>
                <a:latin typeface="Antonio"/>
                <a:ea typeface="Antonio"/>
                <a:cs typeface="Antonio"/>
                <a:sym typeface="Antonio"/>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68"/>
          <p:cNvSpPr txBox="1">
            <a:spLocks noGrp="1"/>
          </p:cNvSpPr>
          <p:nvPr>
            <p:ph type="body" idx="7"/>
          </p:nvPr>
        </p:nvSpPr>
        <p:spPr>
          <a:xfrm>
            <a:off x="9129478" y="1525129"/>
            <a:ext cx="2712504" cy="184666"/>
          </a:xfrm>
          <a:prstGeom prst="rect">
            <a:avLst/>
          </a:prstGeom>
          <a:noFill/>
          <a:ln>
            <a:noFill/>
          </a:ln>
        </p:spPr>
        <p:txBody>
          <a:bodyPr spcFirstLastPara="1" wrap="square" lIns="91425" tIns="0" rIns="91425" bIns="0" anchor="t" anchorCtr="0">
            <a:spAutoFit/>
          </a:bodyPr>
          <a:lstStyle>
            <a:lvl1pPr marL="457200" lvl="0" indent="-228600" algn="l">
              <a:lnSpc>
                <a:spcPct val="100000"/>
              </a:lnSpc>
              <a:spcBef>
                <a:spcPts val="1000"/>
              </a:spcBef>
              <a:spcAft>
                <a:spcPts val="0"/>
              </a:spcAft>
              <a:buClr>
                <a:schemeClr val="accent1"/>
              </a:buClr>
              <a:buSzPts val="1200"/>
              <a:buNone/>
              <a:defRPr sz="12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Impact Pillar">
  <p:cSld name="Impact Pillar">
    <p:spTree>
      <p:nvGrpSpPr>
        <p:cNvPr id="1" name="Shape 136"/>
        <p:cNvGrpSpPr/>
        <p:nvPr/>
      </p:nvGrpSpPr>
      <p:grpSpPr>
        <a:xfrm>
          <a:off x="0" y="0"/>
          <a:ext cx="0" cy="0"/>
          <a:chOff x="0" y="0"/>
          <a:chExt cx="0" cy="0"/>
        </a:xfrm>
      </p:grpSpPr>
      <p:sp>
        <p:nvSpPr>
          <p:cNvPr id="137" name="Google Shape;137;p69"/>
          <p:cNvSpPr>
            <a:spLocks noGrp="1"/>
          </p:cNvSpPr>
          <p:nvPr>
            <p:ph type="pic" idx="2"/>
          </p:nvPr>
        </p:nvSpPr>
        <p:spPr>
          <a:xfrm>
            <a:off x="7650162" y="1576387"/>
            <a:ext cx="3703638" cy="3705225"/>
          </a:xfrm>
          <a:prstGeom prst="rect">
            <a:avLst/>
          </a:prstGeom>
          <a:noFill/>
          <a:ln>
            <a:noFill/>
          </a:ln>
        </p:spPr>
      </p:sp>
      <p:sp>
        <p:nvSpPr>
          <p:cNvPr id="138" name="Google Shape;138;p69"/>
          <p:cNvSpPr txBox="1">
            <a:spLocks noGrp="1"/>
          </p:cNvSpPr>
          <p:nvPr>
            <p:ph type="body" idx="1"/>
          </p:nvPr>
        </p:nvSpPr>
        <p:spPr>
          <a:xfrm>
            <a:off x="820428" y="2040371"/>
            <a:ext cx="6245390" cy="369332"/>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1800"/>
              <a:buNone/>
              <a:defRPr sz="18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9"/>
          <p:cNvSpPr txBox="1">
            <a:spLocks noGrp="1"/>
          </p:cNvSpPr>
          <p:nvPr>
            <p:ph type="title"/>
          </p:nvPr>
        </p:nvSpPr>
        <p:spPr>
          <a:xfrm>
            <a:off x="820428" y="2409703"/>
            <a:ext cx="6250631" cy="757130"/>
          </a:xfrm>
          <a:prstGeom prst="rect">
            <a:avLst/>
          </a:prstGeom>
          <a:noFill/>
          <a:ln>
            <a:noFill/>
          </a:ln>
        </p:spPr>
        <p:txBody>
          <a:bodyPr spcFirstLastPara="1" wrap="square" lIns="91425" tIns="45700" rIns="91425" bIns="45700" anchor="ctr" anchorCtr="0">
            <a:spAutoFit/>
          </a:bodyPr>
          <a:lstStyle>
            <a:lvl1pPr lvl="0" algn="l">
              <a:lnSpc>
                <a:spcPct val="90000"/>
              </a:lnSpc>
              <a:spcBef>
                <a:spcPts val="0"/>
              </a:spcBef>
              <a:spcAft>
                <a:spcPts val="0"/>
              </a:spcAft>
              <a:buClr>
                <a:schemeClr val="accent1"/>
              </a:buClr>
              <a:buSzPts val="4800"/>
              <a:buFont typeface="Antonio"/>
              <a:buNone/>
              <a:defRPr sz="48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69"/>
          <p:cNvSpPr txBox="1">
            <a:spLocks noGrp="1"/>
          </p:cNvSpPr>
          <p:nvPr>
            <p:ph type="body" idx="3"/>
          </p:nvPr>
        </p:nvSpPr>
        <p:spPr>
          <a:xfrm>
            <a:off x="815188" y="3341301"/>
            <a:ext cx="6250630" cy="1569660"/>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2400"/>
              <a:buNone/>
              <a:defRPr sz="2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mpact Pillar Info">
  <p:cSld name="Impact Pillar Info">
    <p:spTree>
      <p:nvGrpSpPr>
        <p:cNvPr id="1" name="Shape 141"/>
        <p:cNvGrpSpPr/>
        <p:nvPr/>
      </p:nvGrpSpPr>
      <p:grpSpPr>
        <a:xfrm>
          <a:off x="0" y="0"/>
          <a:ext cx="0" cy="0"/>
          <a:chOff x="0" y="0"/>
          <a:chExt cx="0" cy="0"/>
        </a:xfrm>
      </p:grpSpPr>
      <p:sp>
        <p:nvSpPr>
          <p:cNvPr id="142" name="Google Shape;142;p70"/>
          <p:cNvSpPr txBox="1">
            <a:spLocks noGrp="1"/>
          </p:cNvSpPr>
          <p:nvPr>
            <p:ph type="body" idx="1"/>
          </p:nvPr>
        </p:nvSpPr>
        <p:spPr>
          <a:xfrm>
            <a:off x="820429" y="1758620"/>
            <a:ext cx="5608080" cy="1323439"/>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4000"/>
              <a:buNone/>
              <a:defRPr sz="40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70"/>
          <p:cNvSpPr txBox="1">
            <a:spLocks noGrp="1"/>
          </p:cNvSpPr>
          <p:nvPr>
            <p:ph type="body" idx="2"/>
          </p:nvPr>
        </p:nvSpPr>
        <p:spPr>
          <a:xfrm>
            <a:off x="815188" y="3191506"/>
            <a:ext cx="5608080" cy="1569660"/>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2400"/>
              <a:buNone/>
              <a:defRPr sz="24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70"/>
          <p:cNvSpPr/>
          <p:nvPr/>
        </p:nvSpPr>
        <p:spPr>
          <a:xfrm rot="-5400000">
            <a:off x="8968882" y="-1035829"/>
            <a:ext cx="1509806" cy="4936436"/>
          </a:xfrm>
          <a:prstGeom prst="round2SameRect">
            <a:avLst>
              <a:gd name="adj1" fmla="val 50000"/>
              <a:gd name="adj2" fmla="val 0"/>
            </a:avLst>
          </a:prstGeom>
          <a:solidFill>
            <a:srgbClr val="FAD4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70"/>
          <p:cNvSpPr>
            <a:spLocks noGrp="1"/>
          </p:cNvSpPr>
          <p:nvPr>
            <p:ph type="pic" idx="3"/>
          </p:nvPr>
        </p:nvSpPr>
        <p:spPr>
          <a:xfrm>
            <a:off x="7828990" y="901320"/>
            <a:ext cx="1066800" cy="1066800"/>
          </a:xfrm>
          <a:prstGeom prst="rect">
            <a:avLst/>
          </a:prstGeom>
          <a:noFill/>
          <a:ln>
            <a:noFill/>
          </a:ln>
        </p:spPr>
      </p:sp>
      <p:sp>
        <p:nvSpPr>
          <p:cNvPr id="146" name="Google Shape;146;p70"/>
          <p:cNvSpPr txBox="1">
            <a:spLocks noGrp="1"/>
          </p:cNvSpPr>
          <p:nvPr>
            <p:ph type="body" idx="4"/>
          </p:nvPr>
        </p:nvSpPr>
        <p:spPr>
          <a:xfrm>
            <a:off x="9203303" y="1106157"/>
            <a:ext cx="2521560" cy="65246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Clr>
                <a:schemeClr val="accent1"/>
              </a:buClr>
              <a:buSzPts val="2000"/>
              <a:buNone/>
              <a:defRPr sz="2000" b="1">
                <a:solidFill>
                  <a:schemeClr val="accent1"/>
                </a:solidFill>
              </a:defRPr>
            </a:lvl1pPr>
            <a:lvl2pPr marL="914400" lvl="1" indent="-228600" algn="l">
              <a:lnSpc>
                <a:spcPct val="100000"/>
              </a:lnSpc>
              <a:spcBef>
                <a:spcPts val="500"/>
              </a:spcBef>
              <a:spcAft>
                <a:spcPts val="0"/>
              </a:spcAft>
              <a:buClr>
                <a:schemeClr val="accent1"/>
              </a:buClr>
              <a:buSzPts val="2000"/>
              <a:buNone/>
              <a:defRPr sz="2000" b="1">
                <a:solidFill>
                  <a:schemeClr val="accent1"/>
                </a:solidFill>
              </a:defRPr>
            </a:lvl2pPr>
            <a:lvl3pPr marL="1371600" lvl="2" indent="-228600" algn="l">
              <a:lnSpc>
                <a:spcPct val="100000"/>
              </a:lnSpc>
              <a:spcBef>
                <a:spcPts val="500"/>
              </a:spcBef>
              <a:spcAft>
                <a:spcPts val="0"/>
              </a:spcAft>
              <a:buClr>
                <a:schemeClr val="accent1"/>
              </a:buClr>
              <a:buSzPts val="2000"/>
              <a:buNone/>
              <a:defRPr sz="2000" b="1">
                <a:solidFill>
                  <a:schemeClr val="accent1"/>
                </a:solidFill>
              </a:defRPr>
            </a:lvl3pPr>
            <a:lvl4pPr marL="1828800" lvl="3" indent="-228600" algn="l">
              <a:lnSpc>
                <a:spcPct val="100000"/>
              </a:lnSpc>
              <a:spcBef>
                <a:spcPts val="500"/>
              </a:spcBef>
              <a:spcAft>
                <a:spcPts val="0"/>
              </a:spcAft>
              <a:buClr>
                <a:schemeClr val="accent1"/>
              </a:buClr>
              <a:buSzPts val="2000"/>
              <a:buNone/>
              <a:defRPr sz="2000" b="1">
                <a:solidFill>
                  <a:schemeClr val="accent1"/>
                </a:solidFill>
              </a:defRPr>
            </a:lvl4pPr>
            <a:lvl5pPr marL="2286000" lvl="4" indent="-228600" algn="l">
              <a:lnSpc>
                <a:spcPct val="100000"/>
              </a:lnSpc>
              <a:spcBef>
                <a:spcPts val="500"/>
              </a:spcBef>
              <a:spcAft>
                <a:spcPts val="0"/>
              </a:spcAft>
              <a:buClr>
                <a:schemeClr val="accent1"/>
              </a:buClr>
              <a:buSzPts val="2000"/>
              <a:buNone/>
              <a:defRPr sz="2000" b="1">
                <a:solidFill>
                  <a:schemeClr val="accen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70"/>
          <p:cNvSpPr txBox="1">
            <a:spLocks noGrp="1"/>
          </p:cNvSpPr>
          <p:nvPr>
            <p:ph type="body" idx="5"/>
          </p:nvPr>
        </p:nvSpPr>
        <p:spPr>
          <a:xfrm>
            <a:off x="7255568" y="2615963"/>
            <a:ext cx="4617778" cy="2323713"/>
          </a:xfrm>
          <a:prstGeom prst="rect">
            <a:avLst/>
          </a:prstGeom>
          <a:noFill/>
          <a:ln>
            <a:noFill/>
          </a:ln>
        </p:spPr>
        <p:txBody>
          <a:bodyPr spcFirstLastPara="1" wrap="square" lIns="91425" tIns="45700" rIns="91425" bIns="45700" anchor="t" anchorCtr="0">
            <a:spAutoFit/>
          </a:bodyPr>
          <a:lstStyle>
            <a:lvl1pPr marL="457200" lvl="0" indent="-355600" algn="l">
              <a:lnSpc>
                <a:spcPct val="100000"/>
              </a:lnSpc>
              <a:spcBef>
                <a:spcPts val="1000"/>
              </a:spcBef>
              <a:spcAft>
                <a:spcPts val="0"/>
              </a:spcAft>
              <a:buClr>
                <a:schemeClr val="dk2"/>
              </a:buClr>
              <a:buSzPts val="2000"/>
              <a:buFont typeface="Arial"/>
              <a:buChar char="•"/>
              <a:defRPr sz="20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hart Slide">
  <p:cSld name="Chart Slide">
    <p:spTree>
      <p:nvGrpSpPr>
        <p:cNvPr id="1" name="Shape 148"/>
        <p:cNvGrpSpPr/>
        <p:nvPr/>
      </p:nvGrpSpPr>
      <p:grpSpPr>
        <a:xfrm>
          <a:off x="0" y="0"/>
          <a:ext cx="0" cy="0"/>
          <a:chOff x="0" y="0"/>
          <a:chExt cx="0" cy="0"/>
        </a:xfrm>
      </p:grpSpPr>
      <p:sp>
        <p:nvSpPr>
          <p:cNvPr id="149" name="Google Shape;149;p71"/>
          <p:cNvSpPr txBox="1">
            <a:spLocks noGrp="1"/>
          </p:cNvSpPr>
          <p:nvPr>
            <p:ph type="body" idx="1"/>
          </p:nvPr>
        </p:nvSpPr>
        <p:spPr>
          <a:xfrm>
            <a:off x="1063109" y="3708044"/>
            <a:ext cx="4008301" cy="120032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800"/>
              <a:buNone/>
              <a:defRPr sz="18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71"/>
          <p:cNvSpPr txBox="1">
            <a:spLocks noGrp="1"/>
          </p:cNvSpPr>
          <p:nvPr>
            <p:ph type="body" idx="2"/>
          </p:nvPr>
        </p:nvSpPr>
        <p:spPr>
          <a:xfrm>
            <a:off x="1063109" y="1881307"/>
            <a:ext cx="4008438" cy="1570037"/>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accent1"/>
              </a:buClr>
              <a:buSzPts val="3200"/>
              <a:buNone/>
              <a:defRPr sz="3200">
                <a:solidFill>
                  <a:schemeClr val="accent1"/>
                </a:solidFill>
              </a:defRPr>
            </a:lvl1pPr>
            <a:lvl2pPr marL="914400" lvl="1" indent="-228600" algn="l">
              <a:lnSpc>
                <a:spcPct val="100000"/>
              </a:lnSpc>
              <a:spcBef>
                <a:spcPts val="500"/>
              </a:spcBef>
              <a:spcAft>
                <a:spcPts val="0"/>
              </a:spcAft>
              <a:buClr>
                <a:schemeClr val="accent1"/>
              </a:buClr>
              <a:buSzPts val="3200"/>
              <a:buNone/>
              <a:defRPr sz="3200">
                <a:solidFill>
                  <a:schemeClr val="accent1"/>
                </a:solidFill>
              </a:defRPr>
            </a:lvl2pPr>
            <a:lvl3pPr marL="1371600" lvl="2" indent="-228600" algn="l">
              <a:lnSpc>
                <a:spcPct val="100000"/>
              </a:lnSpc>
              <a:spcBef>
                <a:spcPts val="500"/>
              </a:spcBef>
              <a:spcAft>
                <a:spcPts val="0"/>
              </a:spcAft>
              <a:buClr>
                <a:schemeClr val="accent1"/>
              </a:buClr>
              <a:buSzPts val="3200"/>
              <a:buNone/>
              <a:defRPr sz="3200">
                <a:solidFill>
                  <a:schemeClr val="accent1"/>
                </a:solidFill>
              </a:defRPr>
            </a:lvl3pPr>
            <a:lvl4pPr marL="1828800" lvl="3" indent="-228600" algn="l">
              <a:lnSpc>
                <a:spcPct val="100000"/>
              </a:lnSpc>
              <a:spcBef>
                <a:spcPts val="500"/>
              </a:spcBef>
              <a:spcAft>
                <a:spcPts val="0"/>
              </a:spcAft>
              <a:buClr>
                <a:schemeClr val="accent1"/>
              </a:buClr>
              <a:buSzPts val="3200"/>
              <a:buNone/>
              <a:defRPr sz="3200">
                <a:solidFill>
                  <a:schemeClr val="accent1"/>
                </a:solidFill>
              </a:defRPr>
            </a:lvl4pPr>
            <a:lvl5pPr marL="2286000" lvl="4" indent="-228600" algn="l">
              <a:lnSpc>
                <a:spcPct val="100000"/>
              </a:lnSpc>
              <a:spcBef>
                <a:spcPts val="500"/>
              </a:spcBef>
              <a:spcAft>
                <a:spcPts val="0"/>
              </a:spcAft>
              <a:buClr>
                <a:schemeClr val="accent1"/>
              </a:buClr>
              <a:buSzPts val="3200"/>
              <a:buNone/>
              <a:defRPr sz="3200">
                <a:solidFill>
                  <a:schemeClr val="accen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71"/>
          <p:cNvSpPr>
            <a:spLocks noGrp="1"/>
          </p:cNvSpPr>
          <p:nvPr>
            <p:ph type="chart" idx="3"/>
          </p:nvPr>
        </p:nvSpPr>
        <p:spPr>
          <a:xfrm>
            <a:off x="6096000" y="895344"/>
            <a:ext cx="5580000" cy="51120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1pPr>
            <a:lvl2pPr marR="0" lvl="1"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2pPr>
            <a:lvl3pPr marR="0" lvl="2"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3pPr>
            <a:lvl4pPr marR="0" lvl="3"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4pPr>
            <a:lvl5pPr marR="0" lvl="4"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nfo + Imagery">
  <p:cSld name="Info + Imagery">
    <p:spTree>
      <p:nvGrpSpPr>
        <p:cNvPr id="1" name="Shape 152"/>
        <p:cNvGrpSpPr/>
        <p:nvPr/>
      </p:nvGrpSpPr>
      <p:grpSpPr>
        <a:xfrm>
          <a:off x="0" y="0"/>
          <a:ext cx="0" cy="0"/>
          <a:chOff x="0" y="0"/>
          <a:chExt cx="0" cy="0"/>
        </a:xfrm>
      </p:grpSpPr>
      <p:sp>
        <p:nvSpPr>
          <p:cNvPr id="153" name="Google Shape;153;p72"/>
          <p:cNvSpPr>
            <a:spLocks noGrp="1"/>
          </p:cNvSpPr>
          <p:nvPr>
            <p:ph type="pic" idx="2"/>
          </p:nvPr>
        </p:nvSpPr>
        <p:spPr>
          <a:xfrm>
            <a:off x="9096651" y="889000"/>
            <a:ext cx="2460625" cy="4724400"/>
          </a:xfrm>
          <a:prstGeom prst="rect">
            <a:avLst/>
          </a:prstGeom>
          <a:noFill/>
          <a:ln>
            <a:noFill/>
          </a:ln>
        </p:spPr>
      </p:sp>
      <p:sp>
        <p:nvSpPr>
          <p:cNvPr id="154" name="Google Shape;154;p72"/>
          <p:cNvSpPr>
            <a:spLocks noGrp="1"/>
          </p:cNvSpPr>
          <p:nvPr>
            <p:ph type="pic" idx="3"/>
          </p:nvPr>
        </p:nvSpPr>
        <p:spPr>
          <a:xfrm>
            <a:off x="6499225" y="889000"/>
            <a:ext cx="2460625" cy="2286000"/>
          </a:xfrm>
          <a:prstGeom prst="rect">
            <a:avLst/>
          </a:prstGeom>
          <a:noFill/>
          <a:ln>
            <a:noFill/>
          </a:ln>
        </p:spPr>
      </p:sp>
      <p:sp>
        <p:nvSpPr>
          <p:cNvPr id="155" name="Google Shape;155;p72"/>
          <p:cNvSpPr>
            <a:spLocks noGrp="1"/>
          </p:cNvSpPr>
          <p:nvPr>
            <p:ph type="pic" idx="4"/>
          </p:nvPr>
        </p:nvSpPr>
        <p:spPr>
          <a:xfrm>
            <a:off x="6499225" y="3327400"/>
            <a:ext cx="2460625" cy="2286000"/>
          </a:xfrm>
          <a:prstGeom prst="rect">
            <a:avLst/>
          </a:prstGeom>
          <a:noFill/>
          <a:ln>
            <a:noFill/>
          </a:ln>
        </p:spPr>
      </p:sp>
      <p:sp>
        <p:nvSpPr>
          <p:cNvPr id="156" name="Google Shape;156;p72"/>
          <p:cNvSpPr txBox="1">
            <a:spLocks noGrp="1"/>
          </p:cNvSpPr>
          <p:nvPr>
            <p:ph type="body" idx="1"/>
          </p:nvPr>
        </p:nvSpPr>
        <p:spPr>
          <a:xfrm>
            <a:off x="815186" y="1804575"/>
            <a:ext cx="3966675" cy="1754326"/>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3600"/>
              <a:buNone/>
              <a:defRPr sz="36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72"/>
          <p:cNvSpPr txBox="1">
            <a:spLocks noGrp="1"/>
          </p:cNvSpPr>
          <p:nvPr>
            <p:ph type="body" idx="5"/>
          </p:nvPr>
        </p:nvSpPr>
        <p:spPr>
          <a:xfrm>
            <a:off x="815186" y="3833034"/>
            <a:ext cx="3966675" cy="1077218"/>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dk2"/>
              </a:buClr>
              <a:buSzPts val="1600"/>
              <a:buNone/>
              <a:defRPr sz="1600">
                <a:solidFill>
                  <a:schemeClr val="dk2"/>
                </a:solidFill>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magery (5)">
  <p:cSld name="Imagery (5)">
    <p:spTree>
      <p:nvGrpSpPr>
        <p:cNvPr id="1" name="Shape 158"/>
        <p:cNvGrpSpPr/>
        <p:nvPr/>
      </p:nvGrpSpPr>
      <p:grpSpPr>
        <a:xfrm>
          <a:off x="0" y="0"/>
          <a:ext cx="0" cy="0"/>
          <a:chOff x="0" y="0"/>
          <a:chExt cx="0" cy="0"/>
        </a:xfrm>
      </p:grpSpPr>
      <p:sp>
        <p:nvSpPr>
          <p:cNvPr id="159" name="Google Shape;159;p73"/>
          <p:cNvSpPr>
            <a:spLocks noGrp="1"/>
          </p:cNvSpPr>
          <p:nvPr>
            <p:ph type="pic" idx="2"/>
          </p:nvPr>
        </p:nvSpPr>
        <p:spPr>
          <a:xfrm>
            <a:off x="906463" y="3301081"/>
            <a:ext cx="2460625" cy="2282825"/>
          </a:xfrm>
          <a:prstGeom prst="rect">
            <a:avLst/>
          </a:prstGeom>
          <a:noFill/>
          <a:ln>
            <a:noFill/>
          </a:ln>
        </p:spPr>
        <p:txBody>
          <a:bodyPr/>
          <a:lstStyle/>
          <a:p>
            <a:endParaRPr lang="en-US"/>
          </a:p>
        </p:txBody>
      </p:sp>
      <p:sp>
        <p:nvSpPr>
          <p:cNvPr id="160" name="Google Shape;160;p73"/>
          <p:cNvSpPr>
            <a:spLocks noGrp="1"/>
          </p:cNvSpPr>
          <p:nvPr>
            <p:ph type="pic" idx="3"/>
          </p:nvPr>
        </p:nvSpPr>
        <p:spPr>
          <a:xfrm>
            <a:off x="3509704" y="3301081"/>
            <a:ext cx="2460625" cy="2282825"/>
          </a:xfrm>
          <a:prstGeom prst="rect">
            <a:avLst/>
          </a:prstGeom>
          <a:noFill/>
          <a:ln>
            <a:noFill/>
          </a:ln>
        </p:spPr>
        <p:txBody>
          <a:bodyPr/>
          <a:lstStyle/>
          <a:p>
            <a:endParaRPr lang="en-US"/>
          </a:p>
        </p:txBody>
      </p:sp>
      <p:sp>
        <p:nvSpPr>
          <p:cNvPr id="161" name="Google Shape;161;p73"/>
          <p:cNvSpPr>
            <a:spLocks noGrp="1"/>
          </p:cNvSpPr>
          <p:nvPr>
            <p:ph type="pic" idx="4"/>
          </p:nvPr>
        </p:nvSpPr>
        <p:spPr>
          <a:xfrm>
            <a:off x="6108603" y="3301081"/>
            <a:ext cx="5055204" cy="2282825"/>
          </a:xfrm>
          <a:prstGeom prst="rect">
            <a:avLst/>
          </a:prstGeom>
          <a:noFill/>
          <a:ln>
            <a:noFill/>
          </a:ln>
        </p:spPr>
        <p:txBody>
          <a:bodyPr/>
          <a:lstStyle/>
          <a:p>
            <a:endParaRPr lang="en-US"/>
          </a:p>
        </p:txBody>
      </p:sp>
      <p:sp>
        <p:nvSpPr>
          <p:cNvPr id="162" name="Google Shape;162;p73"/>
          <p:cNvSpPr>
            <a:spLocks noGrp="1"/>
          </p:cNvSpPr>
          <p:nvPr>
            <p:ph type="pic" idx="5"/>
          </p:nvPr>
        </p:nvSpPr>
        <p:spPr>
          <a:xfrm>
            <a:off x="906463" y="889000"/>
            <a:ext cx="5062537" cy="2282825"/>
          </a:xfrm>
          <a:prstGeom prst="rect">
            <a:avLst/>
          </a:prstGeom>
          <a:noFill/>
          <a:ln>
            <a:noFill/>
          </a:ln>
        </p:spPr>
        <p:txBody>
          <a:bodyPr/>
          <a:lstStyle/>
          <a:p>
            <a:endParaRPr lang="en-US"/>
          </a:p>
        </p:txBody>
      </p:sp>
      <p:sp>
        <p:nvSpPr>
          <p:cNvPr id="163" name="Google Shape;163;p73"/>
          <p:cNvSpPr>
            <a:spLocks noGrp="1"/>
          </p:cNvSpPr>
          <p:nvPr>
            <p:ph type="pic" idx="6"/>
          </p:nvPr>
        </p:nvSpPr>
        <p:spPr>
          <a:xfrm>
            <a:off x="6104937" y="889000"/>
            <a:ext cx="5062537" cy="2282825"/>
          </a:xfrm>
          <a:prstGeom prst="rect">
            <a:avLst/>
          </a:prstGeom>
          <a:noFill/>
          <a:ln>
            <a:noFill/>
          </a:ln>
        </p:spPr>
        <p:txBody>
          <a:bodyPr/>
          <a:lstStyle/>
          <a:p>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Imagery (4.1)">
  <p:cSld name="Imagery (4.1)">
    <p:spTree>
      <p:nvGrpSpPr>
        <p:cNvPr id="1" name="Shape 164"/>
        <p:cNvGrpSpPr/>
        <p:nvPr/>
      </p:nvGrpSpPr>
      <p:grpSpPr>
        <a:xfrm>
          <a:off x="0" y="0"/>
          <a:ext cx="0" cy="0"/>
          <a:chOff x="0" y="0"/>
          <a:chExt cx="0" cy="0"/>
        </a:xfrm>
      </p:grpSpPr>
      <p:sp>
        <p:nvSpPr>
          <p:cNvPr id="165" name="Google Shape;165;p74"/>
          <p:cNvSpPr>
            <a:spLocks noGrp="1"/>
          </p:cNvSpPr>
          <p:nvPr>
            <p:ph type="pic" idx="2"/>
          </p:nvPr>
        </p:nvSpPr>
        <p:spPr>
          <a:xfrm>
            <a:off x="921804" y="889311"/>
            <a:ext cx="2443696" cy="4716151"/>
          </a:xfrm>
          <a:prstGeom prst="rect">
            <a:avLst/>
          </a:prstGeom>
          <a:noFill/>
          <a:ln>
            <a:noFill/>
          </a:ln>
        </p:spPr>
      </p:sp>
      <p:sp>
        <p:nvSpPr>
          <p:cNvPr id="166" name="Google Shape;166;p74"/>
          <p:cNvSpPr>
            <a:spLocks noGrp="1"/>
          </p:cNvSpPr>
          <p:nvPr>
            <p:ph type="pic" idx="3"/>
          </p:nvPr>
        </p:nvSpPr>
        <p:spPr>
          <a:xfrm>
            <a:off x="3519230" y="889311"/>
            <a:ext cx="2443696" cy="4716151"/>
          </a:xfrm>
          <a:prstGeom prst="rect">
            <a:avLst/>
          </a:prstGeom>
          <a:noFill/>
          <a:ln>
            <a:noFill/>
          </a:ln>
        </p:spPr>
      </p:sp>
      <p:sp>
        <p:nvSpPr>
          <p:cNvPr id="167" name="Google Shape;167;p74"/>
          <p:cNvSpPr>
            <a:spLocks noGrp="1"/>
          </p:cNvSpPr>
          <p:nvPr>
            <p:ph type="pic" idx="4"/>
          </p:nvPr>
        </p:nvSpPr>
        <p:spPr>
          <a:xfrm>
            <a:off x="6105525" y="889103"/>
            <a:ext cx="5053013" cy="2282722"/>
          </a:xfrm>
          <a:prstGeom prst="rect">
            <a:avLst/>
          </a:prstGeom>
          <a:noFill/>
          <a:ln>
            <a:noFill/>
          </a:ln>
        </p:spPr>
      </p:sp>
      <p:sp>
        <p:nvSpPr>
          <p:cNvPr id="168" name="Google Shape;168;p74"/>
          <p:cNvSpPr>
            <a:spLocks noGrp="1"/>
          </p:cNvSpPr>
          <p:nvPr>
            <p:ph type="pic" idx="5"/>
          </p:nvPr>
        </p:nvSpPr>
        <p:spPr>
          <a:xfrm>
            <a:off x="6105525" y="3327503"/>
            <a:ext cx="5053013" cy="2282722"/>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magery (4.2)">
  <p:cSld name="Imagery (4.2)">
    <p:spTree>
      <p:nvGrpSpPr>
        <p:cNvPr id="1" name="Shape 169"/>
        <p:cNvGrpSpPr/>
        <p:nvPr/>
      </p:nvGrpSpPr>
      <p:grpSpPr>
        <a:xfrm>
          <a:off x="0" y="0"/>
          <a:ext cx="0" cy="0"/>
          <a:chOff x="0" y="0"/>
          <a:chExt cx="0" cy="0"/>
        </a:xfrm>
      </p:grpSpPr>
      <p:sp>
        <p:nvSpPr>
          <p:cNvPr id="170" name="Google Shape;170;p75"/>
          <p:cNvSpPr>
            <a:spLocks noGrp="1"/>
          </p:cNvSpPr>
          <p:nvPr>
            <p:ph type="pic" idx="2"/>
          </p:nvPr>
        </p:nvSpPr>
        <p:spPr>
          <a:xfrm>
            <a:off x="901700" y="874713"/>
            <a:ext cx="5062538" cy="2305050"/>
          </a:xfrm>
          <a:prstGeom prst="rect">
            <a:avLst/>
          </a:prstGeom>
          <a:noFill/>
          <a:ln>
            <a:noFill/>
          </a:ln>
        </p:spPr>
      </p:sp>
      <p:sp>
        <p:nvSpPr>
          <p:cNvPr id="171" name="Google Shape;171;p75"/>
          <p:cNvSpPr>
            <a:spLocks noGrp="1"/>
          </p:cNvSpPr>
          <p:nvPr>
            <p:ph type="pic" idx="3"/>
          </p:nvPr>
        </p:nvSpPr>
        <p:spPr>
          <a:xfrm>
            <a:off x="6096552" y="874713"/>
            <a:ext cx="5062538" cy="2305050"/>
          </a:xfrm>
          <a:prstGeom prst="rect">
            <a:avLst/>
          </a:prstGeom>
          <a:noFill/>
          <a:ln>
            <a:noFill/>
          </a:ln>
        </p:spPr>
      </p:sp>
      <p:sp>
        <p:nvSpPr>
          <p:cNvPr id="172" name="Google Shape;172;p75"/>
          <p:cNvSpPr>
            <a:spLocks noGrp="1"/>
          </p:cNvSpPr>
          <p:nvPr>
            <p:ph type="pic" idx="4"/>
          </p:nvPr>
        </p:nvSpPr>
        <p:spPr>
          <a:xfrm>
            <a:off x="901700" y="3339617"/>
            <a:ext cx="5062538" cy="2305050"/>
          </a:xfrm>
          <a:prstGeom prst="rect">
            <a:avLst/>
          </a:prstGeom>
          <a:noFill/>
          <a:ln>
            <a:noFill/>
          </a:ln>
        </p:spPr>
      </p:sp>
      <p:sp>
        <p:nvSpPr>
          <p:cNvPr id="173" name="Google Shape;173;p75"/>
          <p:cNvSpPr>
            <a:spLocks noGrp="1"/>
          </p:cNvSpPr>
          <p:nvPr>
            <p:ph type="pic" idx="5"/>
          </p:nvPr>
        </p:nvSpPr>
        <p:spPr>
          <a:xfrm>
            <a:off x="6096552" y="3339617"/>
            <a:ext cx="5062538" cy="2305050"/>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Images full splash">
  <p:cSld name="Images full splash">
    <p:bg>
      <p:bgPr>
        <a:solidFill>
          <a:schemeClr val="lt1"/>
        </a:solidFill>
        <a:effectLst/>
      </p:bgPr>
    </p:bg>
    <p:spTree>
      <p:nvGrpSpPr>
        <p:cNvPr id="1" name="Shape 174"/>
        <p:cNvGrpSpPr/>
        <p:nvPr/>
      </p:nvGrpSpPr>
      <p:grpSpPr>
        <a:xfrm>
          <a:off x="0" y="0"/>
          <a:ext cx="0" cy="0"/>
          <a:chOff x="0" y="0"/>
          <a:chExt cx="0" cy="0"/>
        </a:xfrm>
      </p:grpSpPr>
      <p:sp>
        <p:nvSpPr>
          <p:cNvPr id="175" name="Google Shape;175;p76"/>
          <p:cNvSpPr>
            <a:spLocks noGrp="1"/>
          </p:cNvSpPr>
          <p:nvPr>
            <p:ph type="pic" idx="2"/>
          </p:nvPr>
        </p:nvSpPr>
        <p:spPr>
          <a:xfrm>
            <a:off x="0" y="0"/>
            <a:ext cx="6096000" cy="3381375"/>
          </a:xfrm>
          <a:prstGeom prst="rect">
            <a:avLst/>
          </a:prstGeom>
          <a:noFill/>
          <a:ln>
            <a:noFill/>
          </a:ln>
        </p:spPr>
      </p:sp>
      <p:sp>
        <p:nvSpPr>
          <p:cNvPr id="176" name="Google Shape;176;p76"/>
          <p:cNvSpPr>
            <a:spLocks noGrp="1"/>
          </p:cNvSpPr>
          <p:nvPr>
            <p:ph type="pic" idx="3"/>
          </p:nvPr>
        </p:nvSpPr>
        <p:spPr>
          <a:xfrm>
            <a:off x="6100996" y="0"/>
            <a:ext cx="6096000" cy="3381375"/>
          </a:xfrm>
          <a:prstGeom prst="rect">
            <a:avLst/>
          </a:prstGeom>
          <a:noFill/>
          <a:ln>
            <a:noFill/>
          </a:ln>
        </p:spPr>
      </p:sp>
      <p:sp>
        <p:nvSpPr>
          <p:cNvPr id="177" name="Google Shape;177;p76"/>
          <p:cNvSpPr>
            <a:spLocks noGrp="1"/>
          </p:cNvSpPr>
          <p:nvPr>
            <p:ph type="pic" idx="4"/>
          </p:nvPr>
        </p:nvSpPr>
        <p:spPr>
          <a:xfrm>
            <a:off x="6100996" y="3380836"/>
            <a:ext cx="6096000" cy="3478257"/>
          </a:xfrm>
          <a:prstGeom prst="rect">
            <a:avLst/>
          </a:prstGeom>
          <a:noFill/>
          <a:ln>
            <a:noFill/>
          </a:ln>
        </p:spPr>
      </p:sp>
      <p:sp>
        <p:nvSpPr>
          <p:cNvPr id="178" name="Google Shape;178;p76"/>
          <p:cNvSpPr>
            <a:spLocks noGrp="1"/>
          </p:cNvSpPr>
          <p:nvPr>
            <p:ph type="pic" idx="5"/>
          </p:nvPr>
        </p:nvSpPr>
        <p:spPr>
          <a:xfrm>
            <a:off x="2346325" y="3381375"/>
            <a:ext cx="3744913" cy="3476625"/>
          </a:xfrm>
          <a:prstGeom prst="rect">
            <a:avLst/>
          </a:prstGeom>
          <a:noFill/>
          <a:ln>
            <a:noFill/>
          </a:ln>
        </p:spPr>
      </p:sp>
      <p:sp>
        <p:nvSpPr>
          <p:cNvPr id="179" name="Google Shape;179;p76"/>
          <p:cNvSpPr>
            <a:spLocks noGrp="1"/>
          </p:cNvSpPr>
          <p:nvPr>
            <p:ph type="pic" idx="6"/>
          </p:nvPr>
        </p:nvSpPr>
        <p:spPr>
          <a:xfrm>
            <a:off x="0" y="3379788"/>
            <a:ext cx="2346325" cy="3478212"/>
          </a:xfrm>
          <a:prstGeom prst="rect">
            <a:avLst/>
          </a:prstGeom>
          <a:noFill/>
          <a:ln>
            <a:noFill/>
          </a:ln>
        </p:spPr>
      </p:sp>
      <p:sp>
        <p:nvSpPr>
          <p:cNvPr id="180" name="Google Shape;180;p76"/>
          <p:cNvSpPr/>
          <p:nvPr/>
        </p:nvSpPr>
        <p:spPr>
          <a:xfrm>
            <a:off x="0" y="0"/>
            <a:ext cx="12192000" cy="1195762"/>
          </a:xfrm>
          <a:prstGeom prst="rect">
            <a:avLst/>
          </a:prstGeom>
          <a:gradFill>
            <a:gsLst>
              <a:gs pos="0">
                <a:srgbClr val="000000">
                  <a:alpha val="62745"/>
                </a:srgbClr>
              </a:gs>
              <a:gs pos="17000">
                <a:srgbClr val="000000">
                  <a:alpha val="62745"/>
                </a:srgbClr>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1" name="Google Shape;181;p76"/>
          <p:cNvSpPr txBox="1">
            <a:spLocks noGrp="1"/>
          </p:cNvSpPr>
          <p:nvPr>
            <p:ph type="body" idx="1"/>
          </p:nvPr>
        </p:nvSpPr>
        <p:spPr>
          <a:xfrm>
            <a:off x="401543" y="391301"/>
            <a:ext cx="5110163" cy="27699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lt1"/>
              </a:buClr>
              <a:buSzPts val="1200"/>
              <a:buNone/>
              <a:defRPr sz="1200" b="1">
                <a:solidFill>
                  <a:schemeClr val="lt1"/>
                </a:solidFill>
              </a:defRPr>
            </a:lvl1pPr>
            <a:lvl2pPr marL="914400" lvl="1" indent="-228600" algn="l">
              <a:lnSpc>
                <a:spcPct val="100000"/>
              </a:lnSpc>
              <a:spcBef>
                <a:spcPts val="500"/>
              </a:spcBef>
              <a:spcAft>
                <a:spcPts val="0"/>
              </a:spcAft>
              <a:buClr>
                <a:schemeClr val="dk1"/>
              </a:buClr>
              <a:buSzPts val="1200"/>
              <a:buNone/>
              <a:defRPr sz="1200" b="1"/>
            </a:lvl2pPr>
            <a:lvl3pPr marL="1371600" lvl="2" indent="-228600" algn="l">
              <a:lnSpc>
                <a:spcPct val="100000"/>
              </a:lnSpc>
              <a:spcBef>
                <a:spcPts val="500"/>
              </a:spcBef>
              <a:spcAft>
                <a:spcPts val="0"/>
              </a:spcAft>
              <a:buClr>
                <a:schemeClr val="dk1"/>
              </a:buClr>
              <a:buSzPts val="1200"/>
              <a:buNone/>
              <a:defRPr sz="1200" b="1"/>
            </a:lvl3pPr>
            <a:lvl4pPr marL="1828800" lvl="3" indent="-228600" algn="l">
              <a:lnSpc>
                <a:spcPct val="100000"/>
              </a:lnSpc>
              <a:spcBef>
                <a:spcPts val="500"/>
              </a:spcBef>
              <a:spcAft>
                <a:spcPts val="0"/>
              </a:spcAft>
              <a:buClr>
                <a:schemeClr val="dk1"/>
              </a:buClr>
              <a:buSzPts val="1200"/>
              <a:buNone/>
              <a:defRPr sz="1200" b="1"/>
            </a:lvl4pPr>
            <a:lvl5pPr marL="2286000" lvl="4" indent="-228600" algn="l">
              <a:lnSpc>
                <a:spcPct val="100000"/>
              </a:lnSpc>
              <a:spcBef>
                <a:spcPts val="500"/>
              </a:spcBef>
              <a:spcAft>
                <a:spcPts val="0"/>
              </a:spcAft>
              <a:buClr>
                <a:schemeClr val="dk1"/>
              </a:buClr>
              <a:buSzPts val="1200"/>
              <a:buNone/>
              <a:defRPr sz="1200" b="1"/>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76"/>
          <p:cNvSpPr/>
          <p:nvPr/>
        </p:nvSpPr>
        <p:spPr>
          <a:xfrm rot="10800000">
            <a:off x="0" y="5565913"/>
            <a:ext cx="12192000" cy="1292086"/>
          </a:xfrm>
          <a:prstGeom prst="rect">
            <a:avLst/>
          </a:prstGeom>
          <a:gradFill>
            <a:gsLst>
              <a:gs pos="0">
                <a:srgbClr val="000000">
                  <a:alpha val="43921"/>
                </a:srgbClr>
              </a:gs>
              <a:gs pos="48000">
                <a:srgbClr val="000000">
                  <a:alpha val="43921"/>
                </a:srgbClr>
              </a:gs>
              <a:gs pos="100000">
                <a:srgbClr val="000000">
                  <a:alpha val="0"/>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83" name="Google Shape;183;p76"/>
          <p:cNvPicPr preferRelativeResize="0"/>
          <p:nvPr/>
        </p:nvPicPr>
        <p:blipFill rotWithShape="1">
          <a:blip r:embed="rId2">
            <a:alphaModFix/>
          </a:blip>
          <a:srcRect/>
          <a:stretch/>
        </p:blipFill>
        <p:spPr>
          <a:xfrm>
            <a:off x="453822" y="5841361"/>
            <a:ext cx="1235278" cy="572261"/>
          </a:xfrm>
          <a:prstGeom prst="rect">
            <a:avLst/>
          </a:prstGeom>
          <a:noFill/>
          <a:ln>
            <a:noFill/>
          </a:ln>
        </p:spPr>
      </p:pic>
      <p:sp>
        <p:nvSpPr>
          <p:cNvPr id="184" name="Google Shape;184;p76"/>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Images Overlay Text">
  <p:cSld name="Images Overlay Text">
    <p:spTree>
      <p:nvGrpSpPr>
        <p:cNvPr id="1" name="Shape 185"/>
        <p:cNvGrpSpPr/>
        <p:nvPr/>
      </p:nvGrpSpPr>
      <p:grpSpPr>
        <a:xfrm>
          <a:off x="0" y="0"/>
          <a:ext cx="0" cy="0"/>
          <a:chOff x="0" y="0"/>
          <a:chExt cx="0" cy="0"/>
        </a:xfrm>
      </p:grpSpPr>
      <p:sp>
        <p:nvSpPr>
          <p:cNvPr id="186" name="Google Shape;186;p77"/>
          <p:cNvSpPr>
            <a:spLocks noGrp="1"/>
          </p:cNvSpPr>
          <p:nvPr>
            <p:ph type="pic" idx="2"/>
          </p:nvPr>
        </p:nvSpPr>
        <p:spPr>
          <a:xfrm>
            <a:off x="2251075" y="962525"/>
            <a:ext cx="2520950" cy="2165686"/>
          </a:xfrm>
          <a:prstGeom prst="rect">
            <a:avLst/>
          </a:prstGeom>
          <a:noFill/>
          <a:ln>
            <a:noFill/>
          </a:ln>
        </p:spPr>
      </p:sp>
      <p:sp>
        <p:nvSpPr>
          <p:cNvPr id="187" name="Google Shape;187;p77"/>
          <p:cNvSpPr>
            <a:spLocks noGrp="1"/>
          </p:cNvSpPr>
          <p:nvPr>
            <p:ph type="pic" idx="3"/>
          </p:nvPr>
        </p:nvSpPr>
        <p:spPr>
          <a:xfrm>
            <a:off x="5056286" y="962525"/>
            <a:ext cx="2520950" cy="2165686"/>
          </a:xfrm>
          <a:prstGeom prst="rect">
            <a:avLst/>
          </a:prstGeom>
          <a:noFill/>
          <a:ln>
            <a:noFill/>
          </a:ln>
        </p:spPr>
      </p:sp>
      <p:sp>
        <p:nvSpPr>
          <p:cNvPr id="188" name="Google Shape;188;p77"/>
          <p:cNvSpPr>
            <a:spLocks noGrp="1"/>
          </p:cNvSpPr>
          <p:nvPr>
            <p:ph type="pic" idx="4"/>
          </p:nvPr>
        </p:nvSpPr>
        <p:spPr>
          <a:xfrm>
            <a:off x="7856241" y="962525"/>
            <a:ext cx="2520950" cy="2165686"/>
          </a:xfrm>
          <a:prstGeom prst="rect">
            <a:avLst/>
          </a:prstGeom>
          <a:noFill/>
          <a:ln>
            <a:noFill/>
          </a:ln>
        </p:spPr>
      </p:sp>
      <p:sp>
        <p:nvSpPr>
          <p:cNvPr id="189" name="Google Shape;189;p77"/>
          <p:cNvSpPr>
            <a:spLocks noGrp="1"/>
          </p:cNvSpPr>
          <p:nvPr>
            <p:ph type="pic" idx="5"/>
          </p:nvPr>
        </p:nvSpPr>
        <p:spPr>
          <a:xfrm>
            <a:off x="3652577" y="3380605"/>
            <a:ext cx="2520950" cy="2165686"/>
          </a:xfrm>
          <a:prstGeom prst="rect">
            <a:avLst/>
          </a:prstGeom>
          <a:noFill/>
          <a:ln>
            <a:noFill/>
          </a:ln>
        </p:spPr>
      </p:sp>
      <p:sp>
        <p:nvSpPr>
          <p:cNvPr id="190" name="Google Shape;190;p77"/>
          <p:cNvSpPr>
            <a:spLocks noGrp="1"/>
          </p:cNvSpPr>
          <p:nvPr>
            <p:ph type="pic" idx="6"/>
          </p:nvPr>
        </p:nvSpPr>
        <p:spPr>
          <a:xfrm>
            <a:off x="6446727" y="3380605"/>
            <a:ext cx="2520950" cy="2165686"/>
          </a:xfrm>
          <a:prstGeom prst="rect">
            <a:avLst/>
          </a:prstGeom>
          <a:noFill/>
          <a:ln>
            <a:noFill/>
          </a:ln>
        </p:spPr>
      </p:sp>
      <p:sp>
        <p:nvSpPr>
          <p:cNvPr id="191" name="Google Shape;191;p77"/>
          <p:cNvSpPr txBox="1">
            <a:spLocks noGrp="1"/>
          </p:cNvSpPr>
          <p:nvPr>
            <p:ph type="body" idx="1"/>
          </p:nvPr>
        </p:nvSpPr>
        <p:spPr>
          <a:xfrm>
            <a:off x="2251075" y="2489200"/>
            <a:ext cx="2520950" cy="549275"/>
          </a:xfrm>
          <a:prstGeom prst="rect">
            <a:avLst/>
          </a:prstGeom>
          <a:solidFill>
            <a:schemeClr val="dk2">
              <a:alpha val="20000"/>
            </a:schemeClr>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2000"/>
              <a:buNone/>
              <a:defRPr sz="20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chemeClr val="lt1"/>
              </a:buClr>
              <a:buSzPts val="1400"/>
              <a:buNone/>
              <a:defRPr sz="1400">
                <a:solidFill>
                  <a:schemeClr val="lt1"/>
                </a:solidFill>
              </a:defRPr>
            </a:lvl3pPr>
            <a:lvl4pPr marL="1828800" lvl="3" indent="-228600" algn="l">
              <a:lnSpc>
                <a:spcPct val="100000"/>
              </a:lnSpc>
              <a:spcBef>
                <a:spcPts val="500"/>
              </a:spcBef>
              <a:spcAft>
                <a:spcPts val="0"/>
              </a:spcAft>
              <a:buClr>
                <a:schemeClr val="lt1"/>
              </a:buClr>
              <a:buSzPts val="1400"/>
              <a:buNone/>
              <a:defRPr sz="1400">
                <a:solidFill>
                  <a:schemeClr val="lt1"/>
                </a:solidFill>
              </a:defRPr>
            </a:lvl4pPr>
            <a:lvl5pPr marL="2286000" lvl="4" indent="-228600" algn="l">
              <a:lnSpc>
                <a:spcPct val="100000"/>
              </a:lnSpc>
              <a:spcBef>
                <a:spcPts val="500"/>
              </a:spcBef>
              <a:spcAft>
                <a:spcPts val="0"/>
              </a:spcAft>
              <a:buClr>
                <a:schemeClr val="lt1"/>
              </a:buClr>
              <a:buSzPts val="1400"/>
              <a:buNone/>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2" name="Google Shape;192;p77"/>
          <p:cNvSpPr txBox="1">
            <a:spLocks noGrp="1"/>
          </p:cNvSpPr>
          <p:nvPr>
            <p:ph type="body" idx="7"/>
          </p:nvPr>
        </p:nvSpPr>
        <p:spPr>
          <a:xfrm>
            <a:off x="5056286" y="2489200"/>
            <a:ext cx="2520950" cy="549275"/>
          </a:xfrm>
          <a:prstGeom prst="rect">
            <a:avLst/>
          </a:prstGeom>
          <a:solidFill>
            <a:schemeClr val="dk2">
              <a:alpha val="20000"/>
            </a:schemeClr>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2000"/>
              <a:buNone/>
              <a:defRPr sz="20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chemeClr val="lt1"/>
              </a:buClr>
              <a:buSzPts val="1400"/>
              <a:buNone/>
              <a:defRPr sz="1400">
                <a:solidFill>
                  <a:schemeClr val="lt1"/>
                </a:solidFill>
              </a:defRPr>
            </a:lvl3pPr>
            <a:lvl4pPr marL="1828800" lvl="3" indent="-228600" algn="l">
              <a:lnSpc>
                <a:spcPct val="100000"/>
              </a:lnSpc>
              <a:spcBef>
                <a:spcPts val="500"/>
              </a:spcBef>
              <a:spcAft>
                <a:spcPts val="0"/>
              </a:spcAft>
              <a:buClr>
                <a:schemeClr val="lt1"/>
              </a:buClr>
              <a:buSzPts val="1400"/>
              <a:buNone/>
              <a:defRPr sz="1400">
                <a:solidFill>
                  <a:schemeClr val="lt1"/>
                </a:solidFill>
              </a:defRPr>
            </a:lvl4pPr>
            <a:lvl5pPr marL="2286000" lvl="4" indent="-228600" algn="l">
              <a:lnSpc>
                <a:spcPct val="100000"/>
              </a:lnSpc>
              <a:spcBef>
                <a:spcPts val="500"/>
              </a:spcBef>
              <a:spcAft>
                <a:spcPts val="0"/>
              </a:spcAft>
              <a:buClr>
                <a:schemeClr val="lt1"/>
              </a:buClr>
              <a:buSzPts val="1400"/>
              <a:buNone/>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77"/>
          <p:cNvSpPr txBox="1">
            <a:spLocks noGrp="1"/>
          </p:cNvSpPr>
          <p:nvPr>
            <p:ph type="body" idx="8"/>
          </p:nvPr>
        </p:nvSpPr>
        <p:spPr>
          <a:xfrm>
            <a:off x="7856241" y="2489200"/>
            <a:ext cx="2520950" cy="549275"/>
          </a:xfrm>
          <a:prstGeom prst="rect">
            <a:avLst/>
          </a:prstGeom>
          <a:solidFill>
            <a:schemeClr val="dk2">
              <a:alpha val="20000"/>
            </a:schemeClr>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2000"/>
              <a:buNone/>
              <a:defRPr sz="20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chemeClr val="lt1"/>
              </a:buClr>
              <a:buSzPts val="1400"/>
              <a:buNone/>
              <a:defRPr sz="1400">
                <a:solidFill>
                  <a:schemeClr val="lt1"/>
                </a:solidFill>
              </a:defRPr>
            </a:lvl3pPr>
            <a:lvl4pPr marL="1828800" lvl="3" indent="-228600" algn="l">
              <a:lnSpc>
                <a:spcPct val="100000"/>
              </a:lnSpc>
              <a:spcBef>
                <a:spcPts val="500"/>
              </a:spcBef>
              <a:spcAft>
                <a:spcPts val="0"/>
              </a:spcAft>
              <a:buClr>
                <a:schemeClr val="lt1"/>
              </a:buClr>
              <a:buSzPts val="1400"/>
              <a:buNone/>
              <a:defRPr sz="1400">
                <a:solidFill>
                  <a:schemeClr val="lt1"/>
                </a:solidFill>
              </a:defRPr>
            </a:lvl4pPr>
            <a:lvl5pPr marL="2286000" lvl="4" indent="-228600" algn="l">
              <a:lnSpc>
                <a:spcPct val="100000"/>
              </a:lnSpc>
              <a:spcBef>
                <a:spcPts val="500"/>
              </a:spcBef>
              <a:spcAft>
                <a:spcPts val="0"/>
              </a:spcAft>
              <a:buClr>
                <a:schemeClr val="lt1"/>
              </a:buClr>
              <a:buSzPts val="1400"/>
              <a:buNone/>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77"/>
          <p:cNvSpPr txBox="1">
            <a:spLocks noGrp="1"/>
          </p:cNvSpPr>
          <p:nvPr>
            <p:ph type="body" idx="9"/>
          </p:nvPr>
        </p:nvSpPr>
        <p:spPr>
          <a:xfrm>
            <a:off x="3652577" y="4908309"/>
            <a:ext cx="2520950" cy="549275"/>
          </a:xfrm>
          <a:prstGeom prst="rect">
            <a:avLst/>
          </a:prstGeom>
          <a:solidFill>
            <a:schemeClr val="dk2">
              <a:alpha val="20000"/>
            </a:schemeClr>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2000"/>
              <a:buNone/>
              <a:defRPr sz="20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chemeClr val="lt1"/>
              </a:buClr>
              <a:buSzPts val="1400"/>
              <a:buNone/>
              <a:defRPr sz="1400">
                <a:solidFill>
                  <a:schemeClr val="lt1"/>
                </a:solidFill>
              </a:defRPr>
            </a:lvl3pPr>
            <a:lvl4pPr marL="1828800" lvl="3" indent="-228600" algn="l">
              <a:lnSpc>
                <a:spcPct val="100000"/>
              </a:lnSpc>
              <a:spcBef>
                <a:spcPts val="500"/>
              </a:spcBef>
              <a:spcAft>
                <a:spcPts val="0"/>
              </a:spcAft>
              <a:buClr>
                <a:schemeClr val="lt1"/>
              </a:buClr>
              <a:buSzPts val="1400"/>
              <a:buNone/>
              <a:defRPr sz="1400">
                <a:solidFill>
                  <a:schemeClr val="lt1"/>
                </a:solidFill>
              </a:defRPr>
            </a:lvl4pPr>
            <a:lvl5pPr marL="2286000" lvl="4" indent="-228600" algn="l">
              <a:lnSpc>
                <a:spcPct val="100000"/>
              </a:lnSpc>
              <a:spcBef>
                <a:spcPts val="500"/>
              </a:spcBef>
              <a:spcAft>
                <a:spcPts val="0"/>
              </a:spcAft>
              <a:buClr>
                <a:schemeClr val="lt1"/>
              </a:buClr>
              <a:buSzPts val="1400"/>
              <a:buNone/>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5" name="Google Shape;195;p77"/>
          <p:cNvSpPr txBox="1">
            <a:spLocks noGrp="1"/>
          </p:cNvSpPr>
          <p:nvPr>
            <p:ph type="body" idx="13"/>
          </p:nvPr>
        </p:nvSpPr>
        <p:spPr>
          <a:xfrm>
            <a:off x="6446727" y="4908309"/>
            <a:ext cx="2520950" cy="549275"/>
          </a:xfrm>
          <a:prstGeom prst="rect">
            <a:avLst/>
          </a:prstGeom>
          <a:solidFill>
            <a:schemeClr val="dk2">
              <a:alpha val="20000"/>
            </a:schemeClr>
          </a:solid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2000"/>
              <a:buNone/>
              <a:defRPr sz="20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chemeClr val="lt1"/>
              </a:buClr>
              <a:buSzPts val="1400"/>
              <a:buNone/>
              <a:defRPr sz="1400">
                <a:solidFill>
                  <a:schemeClr val="lt1"/>
                </a:solidFill>
              </a:defRPr>
            </a:lvl3pPr>
            <a:lvl4pPr marL="1828800" lvl="3" indent="-228600" algn="l">
              <a:lnSpc>
                <a:spcPct val="100000"/>
              </a:lnSpc>
              <a:spcBef>
                <a:spcPts val="500"/>
              </a:spcBef>
              <a:spcAft>
                <a:spcPts val="0"/>
              </a:spcAft>
              <a:buClr>
                <a:schemeClr val="lt1"/>
              </a:buClr>
              <a:buSzPts val="1400"/>
              <a:buNone/>
              <a:defRPr sz="1400">
                <a:solidFill>
                  <a:schemeClr val="lt1"/>
                </a:solidFill>
              </a:defRPr>
            </a:lvl4pPr>
            <a:lvl5pPr marL="2286000" lvl="4" indent="-228600" algn="l">
              <a:lnSpc>
                <a:spcPct val="100000"/>
              </a:lnSpc>
              <a:spcBef>
                <a:spcPts val="500"/>
              </a:spcBef>
              <a:spcAft>
                <a:spcPts val="0"/>
              </a:spcAft>
              <a:buClr>
                <a:schemeClr val="lt1"/>
              </a:buClr>
              <a:buSzPts val="1400"/>
              <a:buNone/>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ne Person Callout">
  <p:cSld name="One Person Callout">
    <p:spTree>
      <p:nvGrpSpPr>
        <p:cNvPr id="1" name="Shape 196"/>
        <p:cNvGrpSpPr/>
        <p:nvPr/>
      </p:nvGrpSpPr>
      <p:grpSpPr>
        <a:xfrm>
          <a:off x="0" y="0"/>
          <a:ext cx="0" cy="0"/>
          <a:chOff x="0" y="0"/>
          <a:chExt cx="0" cy="0"/>
        </a:xfrm>
      </p:grpSpPr>
      <p:sp>
        <p:nvSpPr>
          <p:cNvPr id="197" name="Google Shape;197;p79"/>
          <p:cNvSpPr>
            <a:spLocks noGrp="1"/>
          </p:cNvSpPr>
          <p:nvPr>
            <p:ph type="pic" idx="2"/>
          </p:nvPr>
        </p:nvSpPr>
        <p:spPr>
          <a:xfrm>
            <a:off x="458100" y="1351688"/>
            <a:ext cx="3816000" cy="3816000"/>
          </a:xfrm>
          <a:prstGeom prst="ellipse">
            <a:avLst/>
          </a:prstGeom>
          <a:noFill/>
          <a:ln>
            <a:noFill/>
          </a:ln>
        </p:spPr>
      </p:sp>
      <p:pic>
        <p:nvPicPr>
          <p:cNvPr id="198" name="Google Shape;198;p79" descr="A blue and black background&#10;&#10;Description automatically generated"/>
          <p:cNvPicPr preferRelativeResize="0"/>
          <p:nvPr/>
        </p:nvPicPr>
        <p:blipFill rotWithShape="1">
          <a:blip r:embed="rId2">
            <a:alphaModFix/>
          </a:blip>
          <a:srcRect l="46767" t="1" r="15494" b="2265"/>
          <a:stretch/>
        </p:blipFill>
        <p:spPr>
          <a:xfrm rot="10800000">
            <a:off x="7484011" y="0"/>
            <a:ext cx="4707987" cy="6858000"/>
          </a:xfrm>
          <a:prstGeom prst="rect">
            <a:avLst/>
          </a:prstGeom>
          <a:noFill/>
          <a:ln>
            <a:noFill/>
          </a:ln>
        </p:spPr>
      </p:pic>
      <p:sp>
        <p:nvSpPr>
          <p:cNvPr id="199" name="Google Shape;199;p79"/>
          <p:cNvSpPr txBox="1">
            <a:spLocks noGrp="1"/>
          </p:cNvSpPr>
          <p:nvPr>
            <p:ph type="body" idx="1"/>
          </p:nvPr>
        </p:nvSpPr>
        <p:spPr>
          <a:xfrm>
            <a:off x="4644415" y="2791337"/>
            <a:ext cx="4707987" cy="707886"/>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4000"/>
              <a:buNone/>
              <a:defRPr sz="40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79"/>
          <p:cNvSpPr txBox="1">
            <a:spLocks noGrp="1"/>
          </p:cNvSpPr>
          <p:nvPr>
            <p:ph type="body" idx="3"/>
          </p:nvPr>
        </p:nvSpPr>
        <p:spPr>
          <a:xfrm>
            <a:off x="4644416" y="3474819"/>
            <a:ext cx="4288570" cy="523220"/>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2800"/>
              <a:buNone/>
              <a:defRPr sz="28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ree Person Callout">
  <p:cSld name="Three Person Callout">
    <p:spTree>
      <p:nvGrpSpPr>
        <p:cNvPr id="1" name="Shape 201"/>
        <p:cNvGrpSpPr/>
        <p:nvPr/>
      </p:nvGrpSpPr>
      <p:grpSpPr>
        <a:xfrm>
          <a:off x="0" y="0"/>
          <a:ext cx="0" cy="0"/>
          <a:chOff x="0" y="0"/>
          <a:chExt cx="0" cy="0"/>
        </a:xfrm>
      </p:grpSpPr>
      <p:sp>
        <p:nvSpPr>
          <p:cNvPr id="202" name="Google Shape;202;p80"/>
          <p:cNvSpPr txBox="1">
            <a:spLocks noGrp="1"/>
          </p:cNvSpPr>
          <p:nvPr>
            <p:ph type="body" idx="1"/>
          </p:nvPr>
        </p:nvSpPr>
        <p:spPr>
          <a:xfrm>
            <a:off x="1039087" y="4147430"/>
            <a:ext cx="3082747" cy="461665"/>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2400"/>
              <a:buNone/>
              <a:defRPr sz="24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3" name="Google Shape;203;p80"/>
          <p:cNvSpPr txBox="1">
            <a:spLocks noGrp="1"/>
          </p:cNvSpPr>
          <p:nvPr>
            <p:ph type="body" idx="2"/>
          </p:nvPr>
        </p:nvSpPr>
        <p:spPr>
          <a:xfrm>
            <a:off x="1039088" y="4570623"/>
            <a:ext cx="3082746" cy="338554"/>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1600"/>
              <a:buNone/>
              <a:defRPr sz="16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80"/>
          <p:cNvSpPr>
            <a:spLocks noGrp="1"/>
          </p:cNvSpPr>
          <p:nvPr>
            <p:ph type="pic" idx="3"/>
          </p:nvPr>
        </p:nvSpPr>
        <p:spPr>
          <a:xfrm>
            <a:off x="1039087" y="1569722"/>
            <a:ext cx="2318400" cy="2318400"/>
          </a:xfrm>
          <a:prstGeom prst="ellipse">
            <a:avLst/>
          </a:prstGeom>
          <a:noFill/>
          <a:ln>
            <a:noFill/>
          </a:ln>
        </p:spPr>
      </p:sp>
      <p:sp>
        <p:nvSpPr>
          <p:cNvPr id="205" name="Google Shape;205;p80"/>
          <p:cNvSpPr>
            <a:spLocks noGrp="1"/>
          </p:cNvSpPr>
          <p:nvPr>
            <p:ph type="pic" idx="4"/>
          </p:nvPr>
        </p:nvSpPr>
        <p:spPr>
          <a:xfrm>
            <a:off x="4738890" y="1569722"/>
            <a:ext cx="2318400" cy="2318400"/>
          </a:xfrm>
          <a:prstGeom prst="ellipse">
            <a:avLst/>
          </a:prstGeom>
          <a:noFill/>
          <a:ln>
            <a:noFill/>
          </a:ln>
        </p:spPr>
      </p:sp>
      <p:sp>
        <p:nvSpPr>
          <p:cNvPr id="206" name="Google Shape;206;p80"/>
          <p:cNvSpPr>
            <a:spLocks noGrp="1"/>
          </p:cNvSpPr>
          <p:nvPr>
            <p:ph type="pic" idx="5"/>
          </p:nvPr>
        </p:nvSpPr>
        <p:spPr>
          <a:xfrm>
            <a:off x="8452761" y="1569722"/>
            <a:ext cx="2318400" cy="2318400"/>
          </a:xfrm>
          <a:prstGeom prst="ellipse">
            <a:avLst/>
          </a:prstGeom>
          <a:noFill/>
          <a:ln>
            <a:noFill/>
          </a:ln>
        </p:spPr>
      </p:sp>
      <p:sp>
        <p:nvSpPr>
          <p:cNvPr id="207" name="Google Shape;207;p80"/>
          <p:cNvSpPr txBox="1">
            <a:spLocks noGrp="1"/>
          </p:cNvSpPr>
          <p:nvPr>
            <p:ph type="body" idx="6"/>
          </p:nvPr>
        </p:nvSpPr>
        <p:spPr>
          <a:xfrm>
            <a:off x="4738890" y="4147430"/>
            <a:ext cx="3082747" cy="461665"/>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2400"/>
              <a:buNone/>
              <a:defRPr sz="24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8" name="Google Shape;208;p80"/>
          <p:cNvSpPr txBox="1">
            <a:spLocks noGrp="1"/>
          </p:cNvSpPr>
          <p:nvPr>
            <p:ph type="body" idx="7"/>
          </p:nvPr>
        </p:nvSpPr>
        <p:spPr>
          <a:xfrm>
            <a:off x="4738891" y="4570623"/>
            <a:ext cx="3082746" cy="338554"/>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1600"/>
              <a:buNone/>
              <a:defRPr sz="16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80"/>
          <p:cNvSpPr txBox="1">
            <a:spLocks noGrp="1"/>
          </p:cNvSpPr>
          <p:nvPr>
            <p:ph type="body" idx="8"/>
          </p:nvPr>
        </p:nvSpPr>
        <p:spPr>
          <a:xfrm>
            <a:off x="8452761" y="4147430"/>
            <a:ext cx="3082747" cy="461665"/>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accent1"/>
              </a:buClr>
              <a:buSzPts val="2400"/>
              <a:buNone/>
              <a:defRPr sz="2400" b="1">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0" name="Google Shape;210;p80"/>
          <p:cNvSpPr txBox="1">
            <a:spLocks noGrp="1"/>
          </p:cNvSpPr>
          <p:nvPr>
            <p:ph type="body" idx="9"/>
          </p:nvPr>
        </p:nvSpPr>
        <p:spPr>
          <a:xfrm>
            <a:off x="8452762" y="4570623"/>
            <a:ext cx="3082746" cy="338554"/>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1"/>
              </a:buClr>
              <a:buSzPts val="1600"/>
              <a:buNone/>
              <a:defRPr sz="1600" b="0">
                <a:solidFill>
                  <a:schemeClr val="accen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1"/>
              </a:buClr>
              <a:buSzPts val="1800"/>
              <a:buNone/>
              <a:defRPr/>
            </a:lvl2pPr>
            <a:lvl3pPr marL="1371600" lvl="2" indent="-228600" algn="l">
              <a:lnSpc>
                <a:spcPct val="100000"/>
              </a:lnSpc>
              <a:spcBef>
                <a:spcPts val="500"/>
              </a:spcBef>
              <a:spcAft>
                <a:spcPts val="0"/>
              </a:spcAft>
              <a:buClr>
                <a:schemeClr val="dk1"/>
              </a:buClr>
              <a:buSzPts val="1800"/>
              <a:buNone/>
              <a:defRPr/>
            </a:lvl3pPr>
            <a:lvl4pPr marL="1828800" lvl="3" indent="-228600" algn="l">
              <a:lnSpc>
                <a:spcPct val="100000"/>
              </a:lnSpc>
              <a:spcBef>
                <a:spcPts val="500"/>
              </a:spcBef>
              <a:spcAft>
                <a:spcPts val="0"/>
              </a:spcAft>
              <a:buClr>
                <a:schemeClr val="dk1"/>
              </a:buClr>
              <a:buSzPts val="1800"/>
              <a:buNone/>
              <a:defRPr/>
            </a:lvl4pPr>
            <a:lvl5pPr marL="2286000" lvl="4" indent="-228600" algn="l">
              <a:lnSpc>
                <a:spcPct val="10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Final">
  <p:cSld name="Final">
    <p:bg>
      <p:bgPr>
        <a:solidFill>
          <a:schemeClr val="accent1"/>
        </a:solidFill>
        <a:effectLst/>
      </p:bgPr>
    </p:bg>
    <p:spTree>
      <p:nvGrpSpPr>
        <p:cNvPr id="1" name="Shape 211"/>
        <p:cNvGrpSpPr/>
        <p:nvPr/>
      </p:nvGrpSpPr>
      <p:grpSpPr>
        <a:xfrm>
          <a:off x="0" y="0"/>
          <a:ext cx="0" cy="0"/>
          <a:chOff x="0" y="0"/>
          <a:chExt cx="0" cy="0"/>
        </a:xfrm>
      </p:grpSpPr>
      <p:pic>
        <p:nvPicPr>
          <p:cNvPr id="212" name="Google Shape;212;p81"/>
          <p:cNvPicPr preferRelativeResize="0"/>
          <p:nvPr/>
        </p:nvPicPr>
        <p:blipFill rotWithShape="1">
          <a:blip r:embed="rId2">
            <a:alphaModFix/>
          </a:blip>
          <a:srcRect/>
          <a:stretch/>
        </p:blipFill>
        <p:spPr>
          <a:xfrm>
            <a:off x="4442359" y="2662925"/>
            <a:ext cx="3307281" cy="1532150"/>
          </a:xfrm>
          <a:prstGeom prst="rect">
            <a:avLst/>
          </a:prstGeom>
          <a:noFill/>
          <a:ln>
            <a:noFill/>
          </a:ln>
        </p:spPr>
      </p:pic>
      <p:pic>
        <p:nvPicPr>
          <p:cNvPr id="213" name="Google Shape;213;p81"/>
          <p:cNvPicPr preferRelativeResize="0"/>
          <p:nvPr/>
        </p:nvPicPr>
        <p:blipFill rotWithShape="1">
          <a:blip r:embed="rId3">
            <a:alphaModFix/>
          </a:blip>
          <a:srcRect/>
          <a:stretch/>
        </p:blipFill>
        <p:spPr>
          <a:xfrm>
            <a:off x="431799" y="5815390"/>
            <a:ext cx="626685" cy="626685"/>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accent1"/>
        </a:solidFill>
        <a:effectLst/>
      </p:bgPr>
    </p:bg>
    <p:spTree>
      <p:nvGrpSpPr>
        <p:cNvPr id="1" name="Shape 214"/>
        <p:cNvGrpSpPr/>
        <p:nvPr/>
      </p:nvGrpSpPr>
      <p:grpSpPr>
        <a:xfrm>
          <a:off x="0" y="0"/>
          <a:ext cx="0" cy="0"/>
          <a:chOff x="0" y="0"/>
          <a:chExt cx="0" cy="0"/>
        </a:xfrm>
      </p:grpSpPr>
      <p:pic>
        <p:nvPicPr>
          <p:cNvPr id="215" name="Google Shape;215;p82"/>
          <p:cNvPicPr preferRelativeResize="0"/>
          <p:nvPr/>
        </p:nvPicPr>
        <p:blipFill rotWithShape="1">
          <a:blip r:embed="rId2">
            <a:alphaModFix/>
          </a:blip>
          <a:srcRect/>
          <a:stretch/>
        </p:blipFill>
        <p:spPr>
          <a:xfrm>
            <a:off x="909941" y="895740"/>
            <a:ext cx="1617359" cy="749267"/>
          </a:xfrm>
          <a:prstGeom prst="rect">
            <a:avLst/>
          </a:prstGeom>
          <a:noFill/>
          <a:ln>
            <a:noFill/>
          </a:ln>
        </p:spPr>
      </p:pic>
      <p:pic>
        <p:nvPicPr>
          <p:cNvPr id="216" name="Google Shape;216;p82"/>
          <p:cNvPicPr preferRelativeResize="0"/>
          <p:nvPr/>
        </p:nvPicPr>
        <p:blipFill rotWithShape="1">
          <a:blip r:embed="rId3">
            <a:alphaModFix/>
          </a:blip>
          <a:srcRect/>
          <a:stretch/>
        </p:blipFill>
        <p:spPr>
          <a:xfrm>
            <a:off x="5883596" y="0"/>
            <a:ext cx="6308404" cy="6858000"/>
          </a:xfrm>
          <a:prstGeom prst="rect">
            <a:avLst/>
          </a:prstGeom>
          <a:noFill/>
          <a:ln>
            <a:noFill/>
          </a:ln>
        </p:spPr>
      </p:pic>
      <p:sp>
        <p:nvSpPr>
          <p:cNvPr id="217" name="Google Shape;217;p82"/>
          <p:cNvSpPr>
            <a:spLocks noGrp="1"/>
          </p:cNvSpPr>
          <p:nvPr>
            <p:ph type="pic" idx="2"/>
          </p:nvPr>
        </p:nvSpPr>
        <p:spPr>
          <a:xfrm>
            <a:off x="6948752" y="348212"/>
            <a:ext cx="5243247" cy="6508799"/>
          </a:xfrm>
          <a:prstGeom prst="rect">
            <a:avLst/>
          </a:prstGeom>
          <a:noFill/>
          <a:ln>
            <a:noFill/>
          </a:ln>
        </p:spPr>
      </p:sp>
      <p:sp>
        <p:nvSpPr>
          <p:cNvPr id="218" name="Google Shape;218;p82"/>
          <p:cNvSpPr txBox="1">
            <a:spLocks noGrp="1"/>
          </p:cNvSpPr>
          <p:nvPr>
            <p:ph type="body" idx="1"/>
          </p:nvPr>
        </p:nvSpPr>
        <p:spPr>
          <a:xfrm>
            <a:off x="909941" y="3314700"/>
            <a:ext cx="4843462" cy="830997"/>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accent3"/>
              </a:buClr>
              <a:buSzPts val="2400"/>
              <a:buNone/>
              <a:defRPr sz="2400">
                <a:solidFill>
                  <a:schemeClr val="accent3"/>
                </a:solidFill>
                <a:latin typeface="Palanquin"/>
                <a:ea typeface="Palanquin"/>
                <a:cs typeface="Palanquin"/>
                <a:sym typeface="Palanquin"/>
              </a:defRPr>
            </a:lvl1pPr>
            <a:lvl2pPr marL="914400" lvl="1" indent="-228600" algn="l">
              <a:lnSpc>
                <a:spcPct val="100000"/>
              </a:lnSpc>
              <a:spcBef>
                <a:spcPts val="500"/>
              </a:spcBef>
              <a:spcAft>
                <a:spcPts val="0"/>
              </a:spcAft>
              <a:buClr>
                <a:schemeClr val="accent3"/>
              </a:buClr>
              <a:buSzPts val="2400"/>
              <a:buNone/>
              <a:defRPr sz="2400">
                <a:solidFill>
                  <a:schemeClr val="accent3"/>
                </a:solidFill>
                <a:latin typeface="Palanquin"/>
                <a:ea typeface="Palanquin"/>
                <a:cs typeface="Palanquin"/>
                <a:sym typeface="Palanquin"/>
              </a:defRPr>
            </a:lvl2pPr>
            <a:lvl3pPr marL="1371600" lvl="2" indent="-228600" algn="l">
              <a:lnSpc>
                <a:spcPct val="100000"/>
              </a:lnSpc>
              <a:spcBef>
                <a:spcPts val="500"/>
              </a:spcBef>
              <a:spcAft>
                <a:spcPts val="0"/>
              </a:spcAft>
              <a:buClr>
                <a:schemeClr val="accent3"/>
              </a:buClr>
              <a:buSzPts val="2400"/>
              <a:buNone/>
              <a:defRPr sz="2400">
                <a:solidFill>
                  <a:schemeClr val="accent3"/>
                </a:solidFill>
                <a:latin typeface="Palanquin"/>
                <a:ea typeface="Palanquin"/>
                <a:cs typeface="Palanquin"/>
                <a:sym typeface="Palanquin"/>
              </a:defRPr>
            </a:lvl3pPr>
            <a:lvl4pPr marL="1828800" lvl="3" indent="-228600" algn="l">
              <a:lnSpc>
                <a:spcPct val="100000"/>
              </a:lnSpc>
              <a:spcBef>
                <a:spcPts val="500"/>
              </a:spcBef>
              <a:spcAft>
                <a:spcPts val="0"/>
              </a:spcAft>
              <a:buClr>
                <a:schemeClr val="accent3"/>
              </a:buClr>
              <a:buSzPts val="2400"/>
              <a:buNone/>
              <a:defRPr sz="2400">
                <a:solidFill>
                  <a:schemeClr val="accent3"/>
                </a:solidFill>
                <a:latin typeface="Palanquin"/>
                <a:ea typeface="Palanquin"/>
                <a:cs typeface="Palanquin"/>
                <a:sym typeface="Palanquin"/>
              </a:defRPr>
            </a:lvl4pPr>
            <a:lvl5pPr marL="2286000" lvl="4" indent="-228600" algn="l">
              <a:lnSpc>
                <a:spcPct val="100000"/>
              </a:lnSpc>
              <a:spcBef>
                <a:spcPts val="500"/>
              </a:spcBef>
              <a:spcAft>
                <a:spcPts val="0"/>
              </a:spcAft>
              <a:buClr>
                <a:schemeClr val="accent3"/>
              </a:buClr>
              <a:buSzPts val="2400"/>
              <a:buNone/>
              <a:defRPr sz="2400">
                <a:solidFill>
                  <a:schemeClr val="accent3"/>
                </a:solidFill>
                <a:latin typeface="Palanquin"/>
                <a:ea typeface="Palanquin"/>
                <a:cs typeface="Palanquin"/>
                <a:sym typeface="Palanquin"/>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82"/>
          <p:cNvSpPr txBox="1">
            <a:spLocks noGrp="1"/>
          </p:cNvSpPr>
          <p:nvPr>
            <p:ph type="title"/>
          </p:nvPr>
        </p:nvSpPr>
        <p:spPr>
          <a:xfrm>
            <a:off x="909942" y="2296534"/>
            <a:ext cx="5645604" cy="840230"/>
          </a:xfrm>
          <a:prstGeom prst="rect">
            <a:avLst/>
          </a:prstGeom>
          <a:noFill/>
          <a:ln>
            <a:noFill/>
          </a:ln>
        </p:spPr>
        <p:txBody>
          <a:bodyPr spcFirstLastPara="1" wrap="square" lIns="91425" tIns="45700" rIns="91425" bIns="45700" anchor="b" anchorCtr="0">
            <a:spAutoFit/>
          </a:bodyPr>
          <a:lstStyle>
            <a:lvl1pPr lvl="0" algn="l">
              <a:lnSpc>
                <a:spcPct val="90000"/>
              </a:lnSpc>
              <a:spcBef>
                <a:spcPts val="0"/>
              </a:spcBef>
              <a:spcAft>
                <a:spcPts val="0"/>
              </a:spcAft>
              <a:buClr>
                <a:schemeClr val="lt1"/>
              </a:buClr>
              <a:buSzPts val="5400"/>
              <a:buFont typeface="Antonio"/>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20" name="Google Shape;220;p82"/>
          <p:cNvPicPr preferRelativeResize="0"/>
          <p:nvPr/>
        </p:nvPicPr>
        <p:blipFill rotWithShape="1">
          <a:blip r:embed="rId4">
            <a:alphaModFix/>
          </a:blip>
          <a:srcRect/>
          <a:stretch/>
        </p:blipFill>
        <p:spPr>
          <a:xfrm>
            <a:off x="431799" y="5815390"/>
            <a:ext cx="626685" cy="62668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BG Elements">
  <p:cSld name="Blank BG Elements">
    <p:spTree>
      <p:nvGrpSpPr>
        <p:cNvPr id="1" name="Shape 221"/>
        <p:cNvGrpSpPr/>
        <p:nvPr/>
      </p:nvGrpSpPr>
      <p:grpSpPr>
        <a:xfrm>
          <a:off x="0" y="0"/>
          <a:ext cx="0" cy="0"/>
          <a:chOff x="0" y="0"/>
          <a:chExt cx="0" cy="0"/>
        </a:xfrm>
      </p:grpSpPr>
      <p:pic>
        <p:nvPicPr>
          <p:cNvPr id="222" name="Google Shape;222;p83"/>
          <p:cNvPicPr preferRelativeResize="0"/>
          <p:nvPr/>
        </p:nvPicPr>
        <p:blipFill rotWithShape="1">
          <a:blip r:embed="rId2">
            <a:alphaModFix amt="3000"/>
          </a:blip>
          <a:srcRect t="6763" b="6760"/>
          <a:stretch/>
        </p:blipFill>
        <p:spPr>
          <a:xfrm flipH="1">
            <a:off x="2347609" y="0"/>
            <a:ext cx="8819744" cy="68580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Divider Red">
  <p:cSld name="Section Divider Red">
    <p:bg>
      <p:bgPr>
        <a:solidFill>
          <a:srgbClr val="DC0D02"/>
        </a:solidFill>
        <a:effectLst/>
      </p:bgPr>
    </p:bg>
    <p:spTree>
      <p:nvGrpSpPr>
        <p:cNvPr id="1" name="Shape 229"/>
        <p:cNvGrpSpPr/>
        <p:nvPr/>
      </p:nvGrpSpPr>
      <p:grpSpPr>
        <a:xfrm>
          <a:off x="0" y="0"/>
          <a:ext cx="0" cy="0"/>
          <a:chOff x="0" y="0"/>
          <a:chExt cx="0" cy="0"/>
        </a:xfrm>
      </p:grpSpPr>
      <p:sp>
        <p:nvSpPr>
          <p:cNvPr id="230" name="Google Shape;230;p53"/>
          <p:cNvSpPr txBox="1"/>
          <p:nvPr/>
        </p:nvSpPr>
        <p:spPr>
          <a:xfrm>
            <a:off x="7953042" y="6059912"/>
            <a:ext cx="3785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lt1"/>
                </a:solidFill>
                <a:latin typeface="Palanquin"/>
                <a:ea typeface="Palanquin"/>
                <a:cs typeface="Palanquin"/>
                <a:sym typeface="Palanquin"/>
              </a:rPr>
              <a:t>12</a:t>
            </a:r>
            <a:endParaRPr/>
          </a:p>
        </p:txBody>
      </p:sp>
      <p:pic>
        <p:nvPicPr>
          <p:cNvPr id="231" name="Google Shape;231;p53"/>
          <p:cNvPicPr preferRelativeResize="0"/>
          <p:nvPr/>
        </p:nvPicPr>
        <p:blipFill rotWithShape="1">
          <a:blip r:embed="rId2">
            <a:alphaModFix/>
          </a:blip>
          <a:srcRect/>
          <a:stretch/>
        </p:blipFill>
        <p:spPr>
          <a:xfrm>
            <a:off x="5806966" y="0"/>
            <a:ext cx="6385034" cy="6858000"/>
          </a:xfrm>
          <a:prstGeom prst="rect">
            <a:avLst/>
          </a:prstGeom>
          <a:noFill/>
          <a:ln>
            <a:noFill/>
          </a:ln>
        </p:spPr>
      </p:pic>
      <p:sp>
        <p:nvSpPr>
          <p:cNvPr id="232" name="Google Shape;232;p53"/>
          <p:cNvSpPr>
            <a:spLocks noGrp="1"/>
          </p:cNvSpPr>
          <p:nvPr>
            <p:ph type="pic" idx="2"/>
          </p:nvPr>
        </p:nvSpPr>
        <p:spPr>
          <a:xfrm>
            <a:off x="6940935" y="2"/>
            <a:ext cx="5249318" cy="6857999"/>
          </a:xfrm>
          <a:prstGeom prst="rect">
            <a:avLst/>
          </a:prstGeom>
          <a:noFill/>
          <a:ln>
            <a:noFill/>
          </a:ln>
        </p:spPr>
        <p:txBody>
          <a:bodyPr/>
          <a:lstStyle/>
          <a:p>
            <a:endParaRPr lang="en-US"/>
          </a:p>
        </p:txBody>
      </p:sp>
      <p:sp>
        <p:nvSpPr>
          <p:cNvPr id="233" name="Google Shape;233;p53"/>
          <p:cNvSpPr txBox="1">
            <a:spLocks noGrp="1"/>
          </p:cNvSpPr>
          <p:nvPr>
            <p:ph type="body" idx="1"/>
          </p:nvPr>
        </p:nvSpPr>
        <p:spPr>
          <a:xfrm>
            <a:off x="435984" y="3052217"/>
            <a:ext cx="760413" cy="7588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3200"/>
              <a:buNone/>
              <a:defRPr sz="3200" b="1">
                <a:solidFill>
                  <a:schemeClr val="lt1"/>
                </a:solidFill>
              </a:defRPr>
            </a:lvl1pPr>
            <a:lvl2pPr marL="914400" lvl="1" indent="-228600" algn="l">
              <a:lnSpc>
                <a:spcPct val="100000"/>
              </a:lnSpc>
              <a:spcBef>
                <a:spcPts val="500"/>
              </a:spcBef>
              <a:spcAft>
                <a:spcPts val="0"/>
              </a:spcAft>
              <a:buClr>
                <a:schemeClr val="lt1"/>
              </a:buClr>
              <a:buSzPts val="1800"/>
              <a:buNone/>
              <a:defRPr/>
            </a:lvl2pPr>
            <a:lvl3pPr marL="1371600" lvl="2" indent="-228600" algn="l">
              <a:lnSpc>
                <a:spcPct val="100000"/>
              </a:lnSpc>
              <a:spcBef>
                <a:spcPts val="500"/>
              </a:spcBef>
              <a:spcAft>
                <a:spcPts val="0"/>
              </a:spcAft>
              <a:buClr>
                <a:schemeClr val="lt1"/>
              </a:buClr>
              <a:buSzPts val="1800"/>
              <a:buNone/>
              <a:defRPr/>
            </a:lvl3pPr>
            <a:lvl4pPr marL="1828800" lvl="3" indent="-228600" algn="l">
              <a:lnSpc>
                <a:spcPct val="100000"/>
              </a:lnSpc>
              <a:spcBef>
                <a:spcPts val="500"/>
              </a:spcBef>
              <a:spcAft>
                <a:spcPts val="0"/>
              </a:spcAft>
              <a:buClr>
                <a:schemeClr val="lt1"/>
              </a:buClr>
              <a:buSzPts val="1800"/>
              <a:buNone/>
              <a:defRPr/>
            </a:lvl4pPr>
            <a:lvl5pPr marL="2286000" lvl="4" indent="-228600" algn="l">
              <a:lnSpc>
                <a:spcPct val="100000"/>
              </a:lnSpc>
              <a:spcBef>
                <a:spcPts val="500"/>
              </a:spcBef>
              <a:spcAft>
                <a:spcPts val="0"/>
              </a:spcAft>
              <a:buClr>
                <a:schemeClr val="lt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53"/>
          <p:cNvSpPr txBox="1">
            <a:spLocks noGrp="1"/>
          </p:cNvSpPr>
          <p:nvPr>
            <p:ph type="title"/>
          </p:nvPr>
        </p:nvSpPr>
        <p:spPr>
          <a:xfrm>
            <a:off x="1313232" y="3023923"/>
            <a:ext cx="4570364" cy="8402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5400"/>
              <a:buFont typeface="Antonio"/>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5" name="Google Shape;235;p53"/>
          <p:cNvSpPr/>
          <p:nvPr/>
        </p:nvSpPr>
        <p:spPr>
          <a:xfrm>
            <a:off x="392624" y="3020472"/>
            <a:ext cx="847132" cy="847132"/>
          </a:xfrm>
          <a:prstGeom prst="ellipse">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ubsection Divider Red">
  <p:cSld name="Subsection Divider Red">
    <p:bg>
      <p:bgPr>
        <a:solidFill>
          <a:schemeClr val="accent2"/>
        </a:solidFill>
        <a:effectLst/>
      </p:bgPr>
    </p:bg>
    <p:spTree>
      <p:nvGrpSpPr>
        <p:cNvPr id="1" name="Shape 236"/>
        <p:cNvGrpSpPr/>
        <p:nvPr/>
      </p:nvGrpSpPr>
      <p:grpSpPr>
        <a:xfrm>
          <a:off x="0" y="0"/>
          <a:ext cx="0" cy="0"/>
          <a:chOff x="0" y="0"/>
          <a:chExt cx="0" cy="0"/>
        </a:xfrm>
      </p:grpSpPr>
      <p:sp>
        <p:nvSpPr>
          <p:cNvPr id="237" name="Google Shape;237;p54"/>
          <p:cNvSpPr/>
          <p:nvPr/>
        </p:nvSpPr>
        <p:spPr>
          <a:xfrm>
            <a:off x="429438" y="2803613"/>
            <a:ext cx="361432" cy="361432"/>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8" name="Google Shape;238;p54"/>
          <p:cNvSpPr txBox="1">
            <a:spLocks noGrp="1"/>
          </p:cNvSpPr>
          <p:nvPr>
            <p:ph type="body" idx="1"/>
          </p:nvPr>
        </p:nvSpPr>
        <p:spPr>
          <a:xfrm>
            <a:off x="430154" y="2799364"/>
            <a:ext cx="360000" cy="3579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28600" algn="l">
              <a:lnSpc>
                <a:spcPct val="100000"/>
              </a:lnSpc>
              <a:spcBef>
                <a:spcPts val="500"/>
              </a:spcBef>
              <a:spcAft>
                <a:spcPts val="0"/>
              </a:spcAft>
              <a:buClr>
                <a:schemeClr val="lt1"/>
              </a:buClr>
              <a:buSzPts val="1800"/>
              <a:buNone/>
              <a:defRPr/>
            </a:lvl2pPr>
            <a:lvl3pPr marL="1371600" lvl="2" indent="-228600" algn="l">
              <a:lnSpc>
                <a:spcPct val="100000"/>
              </a:lnSpc>
              <a:spcBef>
                <a:spcPts val="500"/>
              </a:spcBef>
              <a:spcAft>
                <a:spcPts val="0"/>
              </a:spcAft>
              <a:buClr>
                <a:schemeClr val="lt1"/>
              </a:buClr>
              <a:buSzPts val="1800"/>
              <a:buNone/>
              <a:defRPr/>
            </a:lvl3pPr>
            <a:lvl4pPr marL="1828800" lvl="3" indent="-228600" algn="l">
              <a:lnSpc>
                <a:spcPct val="100000"/>
              </a:lnSpc>
              <a:spcBef>
                <a:spcPts val="500"/>
              </a:spcBef>
              <a:spcAft>
                <a:spcPts val="0"/>
              </a:spcAft>
              <a:buClr>
                <a:schemeClr val="lt1"/>
              </a:buClr>
              <a:buSzPts val="1800"/>
              <a:buNone/>
              <a:defRPr/>
            </a:lvl4pPr>
            <a:lvl5pPr marL="2286000" lvl="4" indent="-228600" algn="l">
              <a:lnSpc>
                <a:spcPct val="100000"/>
              </a:lnSpc>
              <a:spcBef>
                <a:spcPts val="500"/>
              </a:spcBef>
              <a:spcAft>
                <a:spcPts val="0"/>
              </a:spcAft>
              <a:buClr>
                <a:schemeClr val="lt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54"/>
          <p:cNvSpPr>
            <a:spLocks noGrp="1"/>
          </p:cNvSpPr>
          <p:nvPr>
            <p:ph type="pic" idx="2"/>
          </p:nvPr>
        </p:nvSpPr>
        <p:spPr>
          <a:xfrm>
            <a:off x="6096000" y="0"/>
            <a:ext cx="6096000" cy="6858000"/>
          </a:xfrm>
          <a:prstGeom prst="rect">
            <a:avLst/>
          </a:prstGeom>
          <a:noFill/>
          <a:ln>
            <a:noFill/>
          </a:ln>
        </p:spPr>
      </p:sp>
      <p:sp>
        <p:nvSpPr>
          <p:cNvPr id="240" name="Google Shape;240;p54"/>
          <p:cNvSpPr txBox="1">
            <a:spLocks noGrp="1"/>
          </p:cNvSpPr>
          <p:nvPr>
            <p:ph type="title"/>
          </p:nvPr>
        </p:nvSpPr>
        <p:spPr>
          <a:xfrm>
            <a:off x="429438" y="3229963"/>
            <a:ext cx="5320677" cy="7017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4400"/>
              <a:buFont typeface="Antonio"/>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1" name="Google Shape;241;p54"/>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242" name="Google Shape;242;p54"/>
          <p:cNvSpPr txBox="1">
            <a:spLocks noGrp="1"/>
          </p:cNvSpPr>
          <p:nvPr>
            <p:ph type="body" idx="3"/>
          </p:nvPr>
        </p:nvSpPr>
        <p:spPr>
          <a:xfrm>
            <a:off x="858261" y="2785892"/>
            <a:ext cx="4891854" cy="3968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2000"/>
              <a:buNone/>
              <a:defRPr sz="2000" b="1" i="0">
                <a:solidFill>
                  <a:schemeClr val="lt1"/>
                </a:solidFill>
                <a:latin typeface="Antonio"/>
                <a:ea typeface="Antonio"/>
                <a:cs typeface="Antonio"/>
                <a:sym typeface="Antonio"/>
              </a:defRPr>
            </a:lvl1pPr>
            <a:lvl2pPr marL="914400" lvl="1"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2pPr>
            <a:lvl3pPr marL="1371600" lvl="2"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3pPr>
            <a:lvl4pPr marL="1828800" lvl="3"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4pPr>
            <a:lvl5pPr marL="2286000" lvl="4"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ideo">
  <p:cSld name="Video">
    <p:bg>
      <p:bgPr>
        <a:solidFill>
          <a:srgbClr val="21296B"/>
        </a:solidFill>
        <a:effectLst/>
      </p:bgPr>
    </p:bg>
    <p:spTree>
      <p:nvGrpSpPr>
        <p:cNvPr id="1" name="Shape 243"/>
        <p:cNvGrpSpPr/>
        <p:nvPr/>
      </p:nvGrpSpPr>
      <p:grpSpPr>
        <a:xfrm>
          <a:off x="0" y="0"/>
          <a:ext cx="0" cy="0"/>
          <a:chOff x="0" y="0"/>
          <a:chExt cx="0" cy="0"/>
        </a:xfrm>
      </p:grpSpPr>
      <p:pic>
        <p:nvPicPr>
          <p:cNvPr id="244" name="Google Shape;244;p78" descr="A red blue and yellow circles&#10;&#10;Description automatically generated"/>
          <p:cNvPicPr preferRelativeResize="0"/>
          <p:nvPr/>
        </p:nvPicPr>
        <p:blipFill rotWithShape="1">
          <a:blip r:embed="rId2">
            <a:alphaModFix/>
          </a:blip>
          <a:srcRect t="4476" r="23975" b="26394"/>
          <a:stretch/>
        </p:blipFill>
        <p:spPr>
          <a:xfrm>
            <a:off x="3804491" y="0"/>
            <a:ext cx="8387509" cy="6858000"/>
          </a:xfrm>
          <a:prstGeom prst="rect">
            <a:avLst/>
          </a:prstGeom>
          <a:noFill/>
          <a:ln>
            <a:noFill/>
          </a:ln>
        </p:spPr>
      </p:pic>
      <p:sp>
        <p:nvSpPr>
          <p:cNvPr id="245" name="Google Shape;245;p78"/>
          <p:cNvSpPr txBox="1">
            <a:spLocks noGrp="1"/>
          </p:cNvSpPr>
          <p:nvPr>
            <p:ph type="body" idx="1"/>
          </p:nvPr>
        </p:nvSpPr>
        <p:spPr>
          <a:xfrm>
            <a:off x="784497" y="2462434"/>
            <a:ext cx="2666620" cy="461665"/>
          </a:xfrm>
          <a:prstGeom prst="rect">
            <a:avLst/>
          </a:prstGeom>
          <a:noFill/>
          <a:ln>
            <a:noFill/>
          </a:ln>
        </p:spPr>
        <p:txBody>
          <a:bodyPr spcFirstLastPara="1" wrap="square" lIns="91425" tIns="45700" rIns="91425" bIns="45700" anchor="b" anchorCtr="0">
            <a:spAutoFit/>
          </a:bodyPr>
          <a:lstStyle>
            <a:lvl1pPr marL="457200" lvl="0" indent="-228600" algn="l">
              <a:lnSpc>
                <a:spcPct val="100000"/>
              </a:lnSpc>
              <a:spcBef>
                <a:spcPts val="1000"/>
              </a:spcBef>
              <a:spcAft>
                <a:spcPts val="0"/>
              </a:spcAft>
              <a:buClr>
                <a:schemeClr val="lt1"/>
              </a:buClr>
              <a:buSzPts val="2400"/>
              <a:buNone/>
              <a:defRPr sz="2400" b="0">
                <a:solidFill>
                  <a:schemeClr val="l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2"/>
              </a:buClr>
              <a:buSzPts val="3600"/>
              <a:buNone/>
              <a:defRPr sz="3600">
                <a:solidFill>
                  <a:schemeClr val="dk2"/>
                </a:solidFill>
              </a:defRPr>
            </a:lvl2pPr>
            <a:lvl3pPr marL="1371600" lvl="2" indent="-228600" algn="l">
              <a:lnSpc>
                <a:spcPct val="100000"/>
              </a:lnSpc>
              <a:spcBef>
                <a:spcPts val="500"/>
              </a:spcBef>
              <a:spcAft>
                <a:spcPts val="0"/>
              </a:spcAft>
              <a:buClr>
                <a:schemeClr val="dk2"/>
              </a:buClr>
              <a:buSzPts val="3600"/>
              <a:buNone/>
              <a:defRPr sz="3600">
                <a:solidFill>
                  <a:schemeClr val="dk2"/>
                </a:solidFill>
              </a:defRPr>
            </a:lvl3pPr>
            <a:lvl4pPr marL="1828800" lvl="3" indent="-228600" algn="l">
              <a:lnSpc>
                <a:spcPct val="100000"/>
              </a:lnSpc>
              <a:spcBef>
                <a:spcPts val="500"/>
              </a:spcBef>
              <a:spcAft>
                <a:spcPts val="0"/>
              </a:spcAft>
              <a:buClr>
                <a:schemeClr val="dk2"/>
              </a:buClr>
              <a:buSzPts val="3600"/>
              <a:buNone/>
              <a:defRPr sz="3600">
                <a:solidFill>
                  <a:schemeClr val="dk2"/>
                </a:solidFill>
              </a:defRPr>
            </a:lvl4pPr>
            <a:lvl5pPr marL="2286000" lvl="4" indent="-228600" algn="l">
              <a:lnSpc>
                <a:spcPct val="100000"/>
              </a:lnSpc>
              <a:spcBef>
                <a:spcPts val="500"/>
              </a:spcBef>
              <a:spcAft>
                <a:spcPts val="0"/>
              </a:spcAft>
              <a:buClr>
                <a:schemeClr val="dk2"/>
              </a:buClr>
              <a:buSzPts val="3600"/>
              <a:buNone/>
              <a:defRPr sz="3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p78"/>
          <p:cNvSpPr txBox="1">
            <a:spLocks noGrp="1"/>
          </p:cNvSpPr>
          <p:nvPr>
            <p:ph type="body" idx="2"/>
          </p:nvPr>
        </p:nvSpPr>
        <p:spPr>
          <a:xfrm>
            <a:off x="784497" y="3001042"/>
            <a:ext cx="2666620" cy="1200329"/>
          </a:xfrm>
          <a:prstGeom prst="rect">
            <a:avLst/>
          </a:prstGeom>
          <a:noFill/>
          <a:ln>
            <a:noFill/>
          </a:ln>
        </p:spPr>
        <p:txBody>
          <a:bodyPr spcFirstLastPara="1" wrap="square" lIns="91425" tIns="45700" rIns="91425" bIns="45700" anchor="t" anchorCtr="0">
            <a:spAutoFit/>
          </a:bodyPr>
          <a:lstStyle>
            <a:lvl1pPr marL="457200" lvl="0" indent="-228600" algn="l">
              <a:lnSpc>
                <a:spcPct val="100000"/>
              </a:lnSpc>
              <a:spcBef>
                <a:spcPts val="1000"/>
              </a:spcBef>
              <a:spcAft>
                <a:spcPts val="0"/>
              </a:spcAft>
              <a:buClr>
                <a:schemeClr val="lt1"/>
              </a:buClr>
              <a:buSzPts val="1800"/>
              <a:buNone/>
              <a:defRPr sz="1800" b="0">
                <a:solidFill>
                  <a:schemeClr val="l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2"/>
              </a:buClr>
              <a:buSzPts val="3600"/>
              <a:buNone/>
              <a:defRPr sz="3600">
                <a:solidFill>
                  <a:schemeClr val="dk2"/>
                </a:solidFill>
              </a:defRPr>
            </a:lvl2pPr>
            <a:lvl3pPr marL="1371600" lvl="2" indent="-228600" algn="l">
              <a:lnSpc>
                <a:spcPct val="100000"/>
              </a:lnSpc>
              <a:spcBef>
                <a:spcPts val="500"/>
              </a:spcBef>
              <a:spcAft>
                <a:spcPts val="0"/>
              </a:spcAft>
              <a:buClr>
                <a:schemeClr val="dk2"/>
              </a:buClr>
              <a:buSzPts val="3600"/>
              <a:buNone/>
              <a:defRPr sz="3600">
                <a:solidFill>
                  <a:schemeClr val="dk2"/>
                </a:solidFill>
              </a:defRPr>
            </a:lvl3pPr>
            <a:lvl4pPr marL="1828800" lvl="3" indent="-228600" algn="l">
              <a:lnSpc>
                <a:spcPct val="100000"/>
              </a:lnSpc>
              <a:spcBef>
                <a:spcPts val="500"/>
              </a:spcBef>
              <a:spcAft>
                <a:spcPts val="0"/>
              </a:spcAft>
              <a:buClr>
                <a:schemeClr val="dk2"/>
              </a:buClr>
              <a:buSzPts val="3600"/>
              <a:buNone/>
              <a:defRPr sz="3600">
                <a:solidFill>
                  <a:schemeClr val="dk2"/>
                </a:solidFill>
              </a:defRPr>
            </a:lvl4pPr>
            <a:lvl5pPr marL="2286000" lvl="4" indent="-228600" algn="l">
              <a:lnSpc>
                <a:spcPct val="100000"/>
              </a:lnSpc>
              <a:spcBef>
                <a:spcPts val="500"/>
              </a:spcBef>
              <a:spcAft>
                <a:spcPts val="0"/>
              </a:spcAft>
              <a:buClr>
                <a:schemeClr val="dk2"/>
              </a:buClr>
              <a:buSzPts val="3600"/>
              <a:buNone/>
              <a:defRPr sz="3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7" name="Google Shape;247;p78"/>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248" name="Google Shape;248;p78"/>
          <p:cNvSpPr>
            <a:spLocks noGrp="1"/>
          </p:cNvSpPr>
          <p:nvPr>
            <p:ph type="media" idx="3"/>
          </p:nvPr>
        </p:nvSpPr>
        <p:spPr>
          <a:xfrm>
            <a:off x="4833258" y="1742056"/>
            <a:ext cx="5976600" cy="3373887"/>
          </a:xfrm>
          <a:prstGeom prst="roundRect">
            <a:avLst>
              <a:gd name="adj" fmla="val 2242"/>
            </a:avLst>
          </a:prstGeom>
          <a:solidFill>
            <a:schemeClr val="dk1"/>
          </a:solidFill>
          <a:ln>
            <a:noFill/>
          </a:ln>
        </p:spPr>
        <p:txBody>
          <a:bodyPr spcFirstLastPara="1" wrap="square" lIns="91425" tIns="45700" rIns="91425" bIns="45700" anchor="t" anchorCtr="0">
            <a:normAutofit/>
          </a:bodyPr>
          <a:lstStyle>
            <a:lvl1pPr marR="0" lvl="0" algn="l" rtl="0">
              <a:lnSpc>
                <a:spcPct val="100000"/>
              </a:lnSpc>
              <a:spcBef>
                <a:spcPts val="10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1pPr>
            <a:lvl2pPr marR="0" lvl="1"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2pPr>
            <a:lvl3pPr marR="0" lvl="2"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3pPr>
            <a:lvl4pPr marR="0" lvl="3"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4pPr>
            <a:lvl5pPr marR="0" lvl="4"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Divider Blue">
  <p:cSld name="Section Divider Blue">
    <p:bg>
      <p:bgPr>
        <a:solidFill>
          <a:schemeClr val="accent1"/>
        </a:solidFill>
        <a:effectLst/>
      </p:bgPr>
    </p:bg>
    <p:spTree>
      <p:nvGrpSpPr>
        <p:cNvPr id="1" name="Shape 249"/>
        <p:cNvGrpSpPr/>
        <p:nvPr/>
      </p:nvGrpSpPr>
      <p:grpSpPr>
        <a:xfrm>
          <a:off x="0" y="0"/>
          <a:ext cx="0" cy="0"/>
          <a:chOff x="0" y="0"/>
          <a:chExt cx="0" cy="0"/>
        </a:xfrm>
      </p:grpSpPr>
      <p:sp>
        <p:nvSpPr>
          <p:cNvPr id="250" name="Google Shape;250;p84"/>
          <p:cNvSpPr txBox="1"/>
          <p:nvPr/>
        </p:nvSpPr>
        <p:spPr>
          <a:xfrm>
            <a:off x="7953042" y="6059912"/>
            <a:ext cx="3785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lt1"/>
                </a:solidFill>
                <a:latin typeface="Palanquin"/>
                <a:ea typeface="Palanquin"/>
                <a:cs typeface="Palanquin"/>
                <a:sym typeface="Palanquin"/>
              </a:rPr>
              <a:t>12</a:t>
            </a:r>
            <a:endParaRPr/>
          </a:p>
        </p:txBody>
      </p:sp>
      <p:pic>
        <p:nvPicPr>
          <p:cNvPr id="251" name="Google Shape;251;p84"/>
          <p:cNvPicPr preferRelativeResize="0"/>
          <p:nvPr/>
        </p:nvPicPr>
        <p:blipFill rotWithShape="1">
          <a:blip r:embed="rId2">
            <a:alphaModFix/>
          </a:blip>
          <a:srcRect/>
          <a:stretch/>
        </p:blipFill>
        <p:spPr>
          <a:xfrm>
            <a:off x="5806966" y="0"/>
            <a:ext cx="6385034" cy="6858000"/>
          </a:xfrm>
          <a:prstGeom prst="rect">
            <a:avLst/>
          </a:prstGeom>
          <a:noFill/>
          <a:ln>
            <a:noFill/>
          </a:ln>
        </p:spPr>
      </p:pic>
      <p:sp>
        <p:nvSpPr>
          <p:cNvPr id="252" name="Google Shape;252;p84"/>
          <p:cNvSpPr>
            <a:spLocks noGrp="1"/>
          </p:cNvSpPr>
          <p:nvPr>
            <p:ph type="pic" idx="2"/>
          </p:nvPr>
        </p:nvSpPr>
        <p:spPr>
          <a:xfrm>
            <a:off x="6940935" y="2"/>
            <a:ext cx="5249318" cy="6857999"/>
          </a:xfrm>
          <a:prstGeom prst="rect">
            <a:avLst/>
          </a:prstGeom>
          <a:noFill/>
          <a:ln>
            <a:noFill/>
          </a:ln>
        </p:spPr>
      </p:sp>
      <p:sp>
        <p:nvSpPr>
          <p:cNvPr id="253" name="Google Shape;253;p84"/>
          <p:cNvSpPr txBox="1">
            <a:spLocks noGrp="1"/>
          </p:cNvSpPr>
          <p:nvPr>
            <p:ph type="body" idx="1"/>
          </p:nvPr>
        </p:nvSpPr>
        <p:spPr>
          <a:xfrm>
            <a:off x="435984" y="3052217"/>
            <a:ext cx="760413" cy="7588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3200"/>
              <a:buNone/>
              <a:defRPr sz="3200" b="1">
                <a:solidFill>
                  <a:schemeClr val="lt1"/>
                </a:solidFill>
              </a:defRPr>
            </a:lvl1pPr>
            <a:lvl2pPr marL="914400" lvl="1" indent="-228600" algn="l">
              <a:lnSpc>
                <a:spcPct val="100000"/>
              </a:lnSpc>
              <a:spcBef>
                <a:spcPts val="500"/>
              </a:spcBef>
              <a:spcAft>
                <a:spcPts val="0"/>
              </a:spcAft>
              <a:buClr>
                <a:schemeClr val="lt1"/>
              </a:buClr>
              <a:buSzPts val="1800"/>
              <a:buNone/>
              <a:defRPr/>
            </a:lvl2pPr>
            <a:lvl3pPr marL="1371600" lvl="2" indent="-228600" algn="l">
              <a:lnSpc>
                <a:spcPct val="100000"/>
              </a:lnSpc>
              <a:spcBef>
                <a:spcPts val="500"/>
              </a:spcBef>
              <a:spcAft>
                <a:spcPts val="0"/>
              </a:spcAft>
              <a:buClr>
                <a:schemeClr val="lt1"/>
              </a:buClr>
              <a:buSzPts val="1800"/>
              <a:buNone/>
              <a:defRPr/>
            </a:lvl3pPr>
            <a:lvl4pPr marL="1828800" lvl="3" indent="-228600" algn="l">
              <a:lnSpc>
                <a:spcPct val="100000"/>
              </a:lnSpc>
              <a:spcBef>
                <a:spcPts val="500"/>
              </a:spcBef>
              <a:spcAft>
                <a:spcPts val="0"/>
              </a:spcAft>
              <a:buClr>
                <a:schemeClr val="lt1"/>
              </a:buClr>
              <a:buSzPts val="1800"/>
              <a:buNone/>
              <a:defRPr/>
            </a:lvl4pPr>
            <a:lvl5pPr marL="2286000" lvl="4" indent="-228600" algn="l">
              <a:lnSpc>
                <a:spcPct val="100000"/>
              </a:lnSpc>
              <a:spcBef>
                <a:spcPts val="500"/>
              </a:spcBef>
              <a:spcAft>
                <a:spcPts val="0"/>
              </a:spcAft>
              <a:buClr>
                <a:schemeClr val="lt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p84"/>
          <p:cNvSpPr txBox="1">
            <a:spLocks noGrp="1"/>
          </p:cNvSpPr>
          <p:nvPr>
            <p:ph type="title"/>
          </p:nvPr>
        </p:nvSpPr>
        <p:spPr>
          <a:xfrm>
            <a:off x="1313232" y="3023923"/>
            <a:ext cx="4570364" cy="840230"/>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5400"/>
              <a:buFont typeface="Antonio"/>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p84"/>
          <p:cNvSpPr/>
          <p:nvPr/>
        </p:nvSpPr>
        <p:spPr>
          <a:xfrm>
            <a:off x="392624" y="3020472"/>
            <a:ext cx="847132" cy="847132"/>
          </a:xfrm>
          <a:prstGeom prst="ellipse">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ubsection Divider Blue">
  <p:cSld name="Subsection Divider Blue">
    <p:bg>
      <p:bgPr>
        <a:solidFill>
          <a:schemeClr val="accent1"/>
        </a:solidFill>
        <a:effectLst/>
      </p:bgPr>
    </p:bg>
    <p:spTree>
      <p:nvGrpSpPr>
        <p:cNvPr id="1" name="Shape 256"/>
        <p:cNvGrpSpPr/>
        <p:nvPr/>
      </p:nvGrpSpPr>
      <p:grpSpPr>
        <a:xfrm>
          <a:off x="0" y="0"/>
          <a:ext cx="0" cy="0"/>
          <a:chOff x="0" y="0"/>
          <a:chExt cx="0" cy="0"/>
        </a:xfrm>
      </p:grpSpPr>
      <p:sp>
        <p:nvSpPr>
          <p:cNvPr id="257" name="Google Shape;257;p85"/>
          <p:cNvSpPr>
            <a:spLocks noGrp="1"/>
          </p:cNvSpPr>
          <p:nvPr>
            <p:ph type="pic" idx="2"/>
          </p:nvPr>
        </p:nvSpPr>
        <p:spPr>
          <a:xfrm>
            <a:off x="6096000" y="0"/>
            <a:ext cx="6096000" cy="6858000"/>
          </a:xfrm>
          <a:prstGeom prst="rect">
            <a:avLst/>
          </a:prstGeom>
          <a:noFill/>
          <a:ln>
            <a:noFill/>
          </a:ln>
        </p:spPr>
      </p:sp>
      <p:sp>
        <p:nvSpPr>
          <p:cNvPr id="258" name="Google Shape;258;p85"/>
          <p:cNvSpPr txBox="1">
            <a:spLocks noGrp="1"/>
          </p:cNvSpPr>
          <p:nvPr>
            <p:ph type="title"/>
          </p:nvPr>
        </p:nvSpPr>
        <p:spPr>
          <a:xfrm>
            <a:off x="429438" y="3229963"/>
            <a:ext cx="5320677" cy="701731"/>
          </a:xfrm>
          <a:prstGeom prst="rect">
            <a:avLst/>
          </a:prstGeom>
          <a:noFill/>
          <a:ln>
            <a:noFill/>
          </a:ln>
        </p:spPr>
        <p:txBody>
          <a:bodyPr spcFirstLastPara="1" wrap="square" lIns="91425" tIns="45700" rIns="91425" bIns="45700" anchor="t" anchorCtr="0">
            <a:spAutoFit/>
          </a:bodyPr>
          <a:lstStyle>
            <a:lvl1pPr lvl="0" algn="l">
              <a:lnSpc>
                <a:spcPct val="90000"/>
              </a:lnSpc>
              <a:spcBef>
                <a:spcPts val="0"/>
              </a:spcBef>
              <a:spcAft>
                <a:spcPts val="0"/>
              </a:spcAft>
              <a:buClr>
                <a:schemeClr val="lt1"/>
              </a:buClr>
              <a:buSzPts val="4400"/>
              <a:buFont typeface="Antonio"/>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85"/>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260" name="Google Shape;260;p85"/>
          <p:cNvSpPr/>
          <p:nvPr/>
        </p:nvSpPr>
        <p:spPr>
          <a:xfrm>
            <a:off x="429438" y="2803613"/>
            <a:ext cx="361432" cy="361432"/>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1" name="Google Shape;261;p85"/>
          <p:cNvSpPr txBox="1">
            <a:spLocks noGrp="1"/>
          </p:cNvSpPr>
          <p:nvPr>
            <p:ph type="body" idx="1"/>
          </p:nvPr>
        </p:nvSpPr>
        <p:spPr>
          <a:xfrm>
            <a:off x="430154" y="2799364"/>
            <a:ext cx="360000" cy="357901"/>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000"/>
              </a:spcBef>
              <a:spcAft>
                <a:spcPts val="0"/>
              </a:spcAft>
              <a:buClr>
                <a:schemeClr val="lt1"/>
              </a:buClr>
              <a:buSzPts val="1800"/>
              <a:buNone/>
              <a:defRPr sz="1800" b="1">
                <a:solidFill>
                  <a:schemeClr val="lt1"/>
                </a:solidFill>
              </a:defRPr>
            </a:lvl1pPr>
            <a:lvl2pPr marL="914400" lvl="1" indent="-228600" algn="l">
              <a:lnSpc>
                <a:spcPct val="100000"/>
              </a:lnSpc>
              <a:spcBef>
                <a:spcPts val="500"/>
              </a:spcBef>
              <a:spcAft>
                <a:spcPts val="0"/>
              </a:spcAft>
              <a:buClr>
                <a:schemeClr val="lt1"/>
              </a:buClr>
              <a:buSzPts val="1800"/>
              <a:buNone/>
              <a:defRPr/>
            </a:lvl2pPr>
            <a:lvl3pPr marL="1371600" lvl="2" indent="-228600" algn="l">
              <a:lnSpc>
                <a:spcPct val="100000"/>
              </a:lnSpc>
              <a:spcBef>
                <a:spcPts val="500"/>
              </a:spcBef>
              <a:spcAft>
                <a:spcPts val="0"/>
              </a:spcAft>
              <a:buClr>
                <a:schemeClr val="lt1"/>
              </a:buClr>
              <a:buSzPts val="1800"/>
              <a:buNone/>
              <a:defRPr/>
            </a:lvl3pPr>
            <a:lvl4pPr marL="1828800" lvl="3" indent="-228600" algn="l">
              <a:lnSpc>
                <a:spcPct val="100000"/>
              </a:lnSpc>
              <a:spcBef>
                <a:spcPts val="500"/>
              </a:spcBef>
              <a:spcAft>
                <a:spcPts val="0"/>
              </a:spcAft>
              <a:buClr>
                <a:schemeClr val="lt1"/>
              </a:buClr>
              <a:buSzPts val="1800"/>
              <a:buNone/>
              <a:defRPr/>
            </a:lvl4pPr>
            <a:lvl5pPr marL="2286000" lvl="4" indent="-228600" algn="l">
              <a:lnSpc>
                <a:spcPct val="100000"/>
              </a:lnSpc>
              <a:spcBef>
                <a:spcPts val="500"/>
              </a:spcBef>
              <a:spcAft>
                <a:spcPts val="0"/>
              </a:spcAft>
              <a:buClr>
                <a:schemeClr val="lt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85"/>
          <p:cNvSpPr txBox="1">
            <a:spLocks noGrp="1"/>
          </p:cNvSpPr>
          <p:nvPr>
            <p:ph type="body" idx="3"/>
          </p:nvPr>
        </p:nvSpPr>
        <p:spPr>
          <a:xfrm>
            <a:off x="858261" y="2785892"/>
            <a:ext cx="4891854" cy="396875"/>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Clr>
                <a:schemeClr val="lt1"/>
              </a:buClr>
              <a:buSzPts val="2000"/>
              <a:buNone/>
              <a:defRPr sz="2000" b="1" i="0">
                <a:solidFill>
                  <a:schemeClr val="lt1"/>
                </a:solidFill>
                <a:latin typeface="Antonio"/>
                <a:ea typeface="Antonio"/>
                <a:cs typeface="Antonio"/>
                <a:sym typeface="Antonio"/>
              </a:defRPr>
            </a:lvl1pPr>
            <a:lvl2pPr marL="914400" lvl="1"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2pPr>
            <a:lvl3pPr marL="1371600" lvl="2"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3pPr>
            <a:lvl4pPr marL="1828800" lvl="3"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4pPr>
            <a:lvl5pPr marL="2286000" lvl="4" indent="-228600" algn="l">
              <a:lnSpc>
                <a:spcPct val="100000"/>
              </a:lnSpc>
              <a:spcBef>
                <a:spcPts val="500"/>
              </a:spcBef>
              <a:spcAft>
                <a:spcPts val="0"/>
              </a:spcAft>
              <a:buClr>
                <a:schemeClr val="lt1"/>
              </a:buClr>
              <a:buSzPts val="2000"/>
              <a:buNone/>
              <a:defRPr sz="2000" b="1" i="0">
                <a:solidFill>
                  <a:schemeClr val="lt1"/>
                </a:solidFill>
                <a:latin typeface="Antonio"/>
                <a:ea typeface="Antonio"/>
                <a:cs typeface="Antonio"/>
                <a:sym typeface="Antonio"/>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llout Blue">
  <p:cSld name="Callout Blue">
    <p:bg>
      <p:bgPr>
        <a:solidFill>
          <a:srgbClr val="21296B"/>
        </a:solidFill>
        <a:effectLst/>
      </p:bgPr>
    </p:bg>
    <p:spTree>
      <p:nvGrpSpPr>
        <p:cNvPr id="1" name="Shape 263"/>
        <p:cNvGrpSpPr/>
        <p:nvPr/>
      </p:nvGrpSpPr>
      <p:grpSpPr>
        <a:xfrm>
          <a:off x="0" y="0"/>
          <a:ext cx="0" cy="0"/>
          <a:chOff x="0" y="0"/>
          <a:chExt cx="0" cy="0"/>
        </a:xfrm>
      </p:grpSpPr>
      <p:pic>
        <p:nvPicPr>
          <p:cNvPr id="264" name="Google Shape;264;p86"/>
          <p:cNvPicPr preferRelativeResize="0"/>
          <p:nvPr/>
        </p:nvPicPr>
        <p:blipFill rotWithShape="1">
          <a:blip r:embed="rId2">
            <a:alphaModFix/>
          </a:blip>
          <a:srcRect l="49212"/>
          <a:stretch/>
        </p:blipFill>
        <p:spPr>
          <a:xfrm>
            <a:off x="5999967" y="0"/>
            <a:ext cx="6192034" cy="6858000"/>
          </a:xfrm>
          <a:prstGeom prst="rect">
            <a:avLst/>
          </a:prstGeom>
          <a:noFill/>
          <a:ln>
            <a:noFill/>
          </a:ln>
        </p:spPr>
      </p:pic>
      <p:sp>
        <p:nvSpPr>
          <p:cNvPr id="265" name="Google Shape;265;p86"/>
          <p:cNvSpPr txBox="1">
            <a:spLocks noGrp="1"/>
          </p:cNvSpPr>
          <p:nvPr>
            <p:ph type="body" idx="1"/>
          </p:nvPr>
        </p:nvSpPr>
        <p:spPr>
          <a:xfrm>
            <a:off x="757539" y="2070893"/>
            <a:ext cx="5121275" cy="251301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Clr>
                <a:schemeClr val="lt1"/>
              </a:buClr>
              <a:buSzPts val="3600"/>
              <a:buNone/>
              <a:defRPr sz="3600">
                <a:solidFill>
                  <a:schemeClr val="lt1"/>
                </a:solidFill>
                <a:latin typeface="Palanquin"/>
                <a:ea typeface="Palanquin"/>
                <a:cs typeface="Palanquin"/>
                <a:sym typeface="Palanquin"/>
              </a:defRPr>
            </a:lvl1pPr>
            <a:lvl2pPr marL="914400" lvl="1" indent="-228600" algn="l">
              <a:lnSpc>
                <a:spcPct val="100000"/>
              </a:lnSpc>
              <a:spcBef>
                <a:spcPts val="500"/>
              </a:spcBef>
              <a:spcAft>
                <a:spcPts val="0"/>
              </a:spcAft>
              <a:buClr>
                <a:schemeClr val="dk2"/>
              </a:buClr>
              <a:buSzPts val="3600"/>
              <a:buNone/>
              <a:defRPr sz="3600">
                <a:solidFill>
                  <a:schemeClr val="dk2"/>
                </a:solidFill>
              </a:defRPr>
            </a:lvl2pPr>
            <a:lvl3pPr marL="1371600" lvl="2" indent="-228600" algn="l">
              <a:lnSpc>
                <a:spcPct val="100000"/>
              </a:lnSpc>
              <a:spcBef>
                <a:spcPts val="500"/>
              </a:spcBef>
              <a:spcAft>
                <a:spcPts val="0"/>
              </a:spcAft>
              <a:buClr>
                <a:schemeClr val="dk2"/>
              </a:buClr>
              <a:buSzPts val="3600"/>
              <a:buNone/>
              <a:defRPr sz="3600">
                <a:solidFill>
                  <a:schemeClr val="dk2"/>
                </a:solidFill>
              </a:defRPr>
            </a:lvl3pPr>
            <a:lvl4pPr marL="1828800" lvl="3" indent="-228600" algn="l">
              <a:lnSpc>
                <a:spcPct val="100000"/>
              </a:lnSpc>
              <a:spcBef>
                <a:spcPts val="500"/>
              </a:spcBef>
              <a:spcAft>
                <a:spcPts val="0"/>
              </a:spcAft>
              <a:buClr>
                <a:schemeClr val="dk2"/>
              </a:buClr>
              <a:buSzPts val="3600"/>
              <a:buNone/>
              <a:defRPr sz="3600">
                <a:solidFill>
                  <a:schemeClr val="dk2"/>
                </a:solidFill>
              </a:defRPr>
            </a:lvl4pPr>
            <a:lvl5pPr marL="2286000" lvl="4" indent="-228600" algn="l">
              <a:lnSpc>
                <a:spcPct val="100000"/>
              </a:lnSpc>
              <a:spcBef>
                <a:spcPts val="500"/>
              </a:spcBef>
              <a:spcAft>
                <a:spcPts val="0"/>
              </a:spcAft>
              <a:buClr>
                <a:schemeClr val="dk2"/>
              </a:buClr>
              <a:buSzPts val="3600"/>
              <a:buNone/>
              <a:defRPr sz="3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6" name="Google Shape;266;p86"/>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sp>
        <p:nvSpPr>
          <p:cNvPr id="267" name="Google Shape;267;p86"/>
          <p:cNvSpPr>
            <a:spLocks noGrp="1"/>
          </p:cNvSpPr>
          <p:nvPr>
            <p:ph type="pic" idx="2"/>
          </p:nvPr>
        </p:nvSpPr>
        <p:spPr>
          <a:xfrm>
            <a:off x="6336000" y="745200"/>
            <a:ext cx="5337511" cy="5338800"/>
          </a:xfrm>
          <a:prstGeom prst="ellipse">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33.xml"/><Relationship Id="rId7"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401542" y="882712"/>
            <a:ext cx="11397975" cy="840230"/>
          </a:xfrm>
          <a:prstGeom prst="rect">
            <a:avLst/>
          </a:prstGeom>
          <a:noFill/>
          <a:ln>
            <a:noFill/>
          </a:ln>
        </p:spPr>
        <p:txBody>
          <a:bodyPr spcFirstLastPara="1" wrap="square" lIns="91425" tIns="45700" rIns="91425" bIns="45700" anchor="ctr" anchorCtr="0">
            <a:spAutoFit/>
          </a:bodyPr>
          <a:lstStyle>
            <a:lvl1pPr marR="0" lvl="0" algn="l" rtl="0">
              <a:lnSpc>
                <a:spcPct val="90000"/>
              </a:lnSpc>
              <a:spcBef>
                <a:spcPts val="0"/>
              </a:spcBef>
              <a:spcAft>
                <a:spcPts val="0"/>
              </a:spcAft>
              <a:buClr>
                <a:schemeClr val="dk1"/>
              </a:buClr>
              <a:buSzPts val="5400"/>
              <a:buFont typeface="Antonio"/>
              <a:buNone/>
              <a:defRPr sz="5400" b="1" i="0" u="none" strike="noStrike" cap="none">
                <a:solidFill>
                  <a:schemeClr val="dk1"/>
                </a:solidFill>
                <a:latin typeface="Antonio"/>
                <a:ea typeface="Antonio"/>
                <a:cs typeface="Antonio"/>
                <a:sym typeface="Antoni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9"/>
          <p:cNvSpPr txBox="1">
            <a:spLocks noGrp="1"/>
          </p:cNvSpPr>
          <p:nvPr>
            <p:ph type="body" idx="1"/>
          </p:nvPr>
        </p:nvSpPr>
        <p:spPr>
          <a:xfrm>
            <a:off x="401542" y="1936388"/>
            <a:ext cx="11397975" cy="3785539"/>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1pPr>
            <a:lvl2pPr marL="914400" marR="0" lvl="1"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2pPr>
            <a:lvl3pPr marL="1371600" marR="0" lvl="2"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3pPr>
            <a:lvl4pPr marL="1828800" marR="0" lvl="3"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4pPr>
            <a:lvl5pPr marL="2286000" marR="0" lvl="4" indent="-228600" algn="l" rtl="0">
              <a:lnSpc>
                <a:spcPct val="100000"/>
              </a:lnSpc>
              <a:spcBef>
                <a:spcPts val="500"/>
              </a:spcBef>
              <a:spcAft>
                <a:spcPts val="0"/>
              </a:spcAft>
              <a:buClr>
                <a:schemeClr val="dk1"/>
              </a:buClr>
              <a:buSzPts val="2400"/>
              <a:buFont typeface="Arial"/>
              <a:buNone/>
              <a:defRPr sz="2400" b="0" i="0" u="none" strike="noStrike" cap="none">
                <a:solidFill>
                  <a:schemeClr val="dk1"/>
                </a:solidFill>
                <a:latin typeface="Palanquin"/>
                <a:ea typeface="Palanquin"/>
                <a:cs typeface="Palanquin"/>
                <a:sym typeface="Palanqu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9"/>
          <p:cNvSpPr txBox="1"/>
          <p:nvPr/>
        </p:nvSpPr>
        <p:spPr>
          <a:xfrm>
            <a:off x="401543" y="406117"/>
            <a:ext cx="5019675" cy="26314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accent1"/>
              </a:buClr>
              <a:buSzPts val="1200"/>
              <a:buFont typeface="Arial"/>
              <a:buNone/>
            </a:pPr>
            <a:r>
              <a:rPr lang="en-US" sz="1200" b="1" i="0" u="none" strike="noStrike" cap="none">
                <a:solidFill>
                  <a:schemeClr val="accent1"/>
                </a:solidFill>
                <a:latin typeface="Palanquin"/>
                <a:ea typeface="Palanquin"/>
                <a:cs typeface="Palanquin"/>
                <a:sym typeface="Palanquin"/>
              </a:rPr>
              <a:t>PRESENTATION TITLE OF A FEW WORDS</a:t>
            </a:r>
            <a:endParaRPr sz="1200" b="1" i="0" u="none" strike="noStrike" cap="none">
              <a:solidFill>
                <a:schemeClr val="accent1"/>
              </a:solidFill>
              <a:latin typeface="Palanquin"/>
              <a:ea typeface="Palanquin"/>
              <a:cs typeface="Palanquin"/>
              <a:sym typeface="Palanquin"/>
            </a:endParaRPr>
          </a:p>
        </p:txBody>
      </p:sp>
      <p:sp>
        <p:nvSpPr>
          <p:cNvPr id="13" name="Google Shape;13;p49"/>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i="0" u="none" strike="noStrike" cap="none">
                <a:solidFill>
                  <a:schemeClr val="accent1"/>
                </a:solidFill>
                <a:latin typeface="Palanquin"/>
                <a:ea typeface="Palanquin"/>
                <a:cs typeface="Palanquin"/>
                <a:sym typeface="Palanquin"/>
              </a:rPr>
              <a:t>‹#›</a:t>
            </a:fld>
            <a:endParaRPr sz="1200" b="1" i="0" u="none" strike="noStrike" cap="none">
              <a:solidFill>
                <a:schemeClr val="accent1"/>
              </a:solidFill>
              <a:latin typeface="Palanquin"/>
              <a:ea typeface="Palanquin"/>
              <a:cs typeface="Palanquin"/>
              <a:sym typeface="Palanquin"/>
            </a:endParaRPr>
          </a:p>
        </p:txBody>
      </p:sp>
      <p:pic>
        <p:nvPicPr>
          <p:cNvPr id="14" name="Google Shape;14;p49" descr="A black and blue text&#10;&#10;AI-generated content may be incorrect."/>
          <p:cNvPicPr preferRelativeResize="0"/>
          <p:nvPr/>
        </p:nvPicPr>
        <p:blipFill rotWithShape="1">
          <a:blip r:embed="rId32">
            <a:alphaModFix/>
          </a:blip>
          <a:srcRect/>
          <a:stretch/>
        </p:blipFill>
        <p:spPr>
          <a:xfrm>
            <a:off x="401542" y="6059912"/>
            <a:ext cx="2142565" cy="53345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23"/>
        <p:cNvGrpSpPr/>
        <p:nvPr/>
      </p:nvGrpSpPr>
      <p:grpSpPr>
        <a:xfrm>
          <a:off x="0" y="0"/>
          <a:ext cx="0" cy="0"/>
          <a:chOff x="0" y="0"/>
          <a:chExt cx="0" cy="0"/>
        </a:xfrm>
      </p:grpSpPr>
      <p:sp>
        <p:nvSpPr>
          <p:cNvPr id="224" name="Google Shape;224;p52"/>
          <p:cNvSpPr txBox="1">
            <a:spLocks noGrp="1"/>
          </p:cNvSpPr>
          <p:nvPr>
            <p:ph type="title"/>
          </p:nvPr>
        </p:nvSpPr>
        <p:spPr>
          <a:xfrm>
            <a:off x="401542" y="882712"/>
            <a:ext cx="11397975" cy="840230"/>
          </a:xfrm>
          <a:prstGeom prst="rect">
            <a:avLst/>
          </a:prstGeom>
          <a:noFill/>
          <a:ln>
            <a:noFill/>
          </a:ln>
        </p:spPr>
        <p:txBody>
          <a:bodyPr spcFirstLastPara="1" wrap="square" lIns="91425" tIns="45700" rIns="91425" bIns="45700" anchor="ctr" anchorCtr="0">
            <a:spAutoFit/>
          </a:bodyPr>
          <a:lstStyle>
            <a:lvl1pPr marR="0" lvl="0" algn="l" rtl="0">
              <a:lnSpc>
                <a:spcPct val="90000"/>
              </a:lnSpc>
              <a:spcBef>
                <a:spcPts val="0"/>
              </a:spcBef>
              <a:spcAft>
                <a:spcPts val="0"/>
              </a:spcAft>
              <a:buClr>
                <a:schemeClr val="lt1"/>
              </a:buClr>
              <a:buSzPts val="5400"/>
              <a:buFont typeface="Antonio"/>
              <a:buNone/>
              <a:defRPr sz="5400" b="1" i="0" u="none" strike="noStrike" cap="none">
                <a:solidFill>
                  <a:schemeClr val="lt1"/>
                </a:solidFill>
                <a:latin typeface="Antonio"/>
                <a:ea typeface="Antonio"/>
                <a:cs typeface="Antonio"/>
                <a:sym typeface="Antoni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5" name="Google Shape;225;p52"/>
          <p:cNvSpPr txBox="1">
            <a:spLocks noGrp="1"/>
          </p:cNvSpPr>
          <p:nvPr>
            <p:ph type="body" idx="1"/>
          </p:nvPr>
        </p:nvSpPr>
        <p:spPr>
          <a:xfrm>
            <a:off x="401542" y="1936388"/>
            <a:ext cx="11397975" cy="3619285"/>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1pPr>
            <a:lvl2pPr marL="914400" marR="0" lvl="1" indent="-228600"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2pPr>
            <a:lvl3pPr marL="1371600" marR="0" lvl="2" indent="-228600"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3pPr>
            <a:lvl4pPr marL="1828800" marR="0" lvl="3" indent="-228600"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4pPr>
            <a:lvl5pPr marL="2286000" marR="0" lvl="4" indent="-228600" algn="l" rtl="0">
              <a:lnSpc>
                <a:spcPct val="100000"/>
              </a:lnSpc>
              <a:spcBef>
                <a:spcPts val="500"/>
              </a:spcBef>
              <a:spcAft>
                <a:spcPts val="0"/>
              </a:spcAft>
              <a:buClr>
                <a:schemeClr val="lt1"/>
              </a:buClr>
              <a:buSzPts val="2400"/>
              <a:buFont typeface="Arial"/>
              <a:buNone/>
              <a:defRPr sz="2400" b="0" i="0" u="none" strike="noStrike" cap="none">
                <a:solidFill>
                  <a:schemeClr val="lt1"/>
                </a:solidFill>
                <a:latin typeface="Palanquin"/>
                <a:ea typeface="Palanquin"/>
                <a:cs typeface="Palanquin"/>
                <a:sym typeface="Palanqu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52"/>
          <p:cNvSpPr txBox="1"/>
          <p:nvPr/>
        </p:nvSpPr>
        <p:spPr>
          <a:xfrm>
            <a:off x="401543" y="406117"/>
            <a:ext cx="5019675" cy="26314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lt1"/>
              </a:buClr>
              <a:buSzPts val="1200"/>
              <a:buFont typeface="Arial"/>
              <a:buNone/>
            </a:pPr>
            <a:r>
              <a:rPr lang="en-US" sz="1200" b="1" i="0">
                <a:solidFill>
                  <a:schemeClr val="lt1"/>
                </a:solidFill>
                <a:latin typeface="Palanquin"/>
                <a:ea typeface="Palanquin"/>
                <a:cs typeface="Palanquin"/>
                <a:sym typeface="Palanquin"/>
              </a:rPr>
              <a:t>PRESENTATION TITLE OF A FEW WORDS</a:t>
            </a:r>
            <a:endParaRPr sz="1200" b="1" i="0">
              <a:solidFill>
                <a:schemeClr val="lt1"/>
              </a:solidFill>
              <a:latin typeface="Palanquin"/>
              <a:ea typeface="Palanquin"/>
              <a:cs typeface="Palanquin"/>
              <a:sym typeface="Palanquin"/>
            </a:endParaRPr>
          </a:p>
        </p:txBody>
      </p:sp>
      <p:sp>
        <p:nvSpPr>
          <p:cNvPr id="227" name="Google Shape;227;p52"/>
          <p:cNvSpPr txBox="1"/>
          <p:nvPr/>
        </p:nvSpPr>
        <p:spPr>
          <a:xfrm>
            <a:off x="11353800" y="6059912"/>
            <a:ext cx="384377"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fld id="{00000000-1234-1234-1234-123412341234}" type="slidenum">
              <a:rPr lang="en-US" sz="1200" b="1">
                <a:solidFill>
                  <a:schemeClr val="lt1"/>
                </a:solidFill>
                <a:latin typeface="Palanquin"/>
                <a:ea typeface="Palanquin"/>
                <a:cs typeface="Palanquin"/>
                <a:sym typeface="Palanquin"/>
              </a:rPr>
              <a:t>‹#›</a:t>
            </a:fld>
            <a:endParaRPr sz="1200" b="1">
              <a:solidFill>
                <a:schemeClr val="lt1"/>
              </a:solidFill>
              <a:latin typeface="Palanquin"/>
              <a:ea typeface="Palanquin"/>
              <a:cs typeface="Palanquin"/>
              <a:sym typeface="Palanquin"/>
            </a:endParaRPr>
          </a:p>
        </p:txBody>
      </p:sp>
      <p:pic>
        <p:nvPicPr>
          <p:cNvPr id="228" name="Google Shape;228;p52" descr="A black and white sign with white text&#10;&#10;AI-generated content may be incorrect."/>
          <p:cNvPicPr preferRelativeResize="0"/>
          <p:nvPr/>
        </p:nvPicPr>
        <p:blipFill rotWithShape="1">
          <a:blip r:embed="rId8">
            <a:alphaModFix/>
          </a:blip>
          <a:srcRect/>
          <a:stretch/>
        </p:blipFill>
        <p:spPr>
          <a:xfrm>
            <a:off x="401547" y="6070184"/>
            <a:ext cx="2142561" cy="53345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ricecountyunitedway.org/"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 Id="rId5" Type="http://schemas.openxmlformats.org/officeDocument/2006/relationships/image" Target="../media/image16.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1.xml"/><Relationship Id="rId5" Type="http://schemas.openxmlformats.org/officeDocument/2006/relationships/image" Target="../media/image33.emf"/><Relationship Id="rId4" Type="http://schemas.openxmlformats.org/officeDocument/2006/relationships/image" Target="../media/image32.emf"/></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hyperlink" Target="http://www.ricecountyunitedway.org/donate"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9"/>
          <p:cNvSpPr/>
          <p:nvPr/>
        </p:nvSpPr>
        <p:spPr>
          <a:xfrm>
            <a:off x="345200" y="2738600"/>
            <a:ext cx="598200" cy="633000"/>
          </a:xfrm>
          <a:prstGeom prst="rect">
            <a:avLst/>
          </a:prstGeom>
          <a:solidFill>
            <a:srgbClr val="A7D2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274" name="Google Shape;274;p9"/>
          <p:cNvSpPr txBox="1">
            <a:spLocks noGrp="1"/>
          </p:cNvSpPr>
          <p:nvPr>
            <p:ph type="title"/>
          </p:nvPr>
        </p:nvSpPr>
        <p:spPr>
          <a:xfrm>
            <a:off x="590813" y="721101"/>
            <a:ext cx="11010373" cy="2169784"/>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lt1"/>
              </a:buClr>
              <a:buSzPts val="4400"/>
              <a:buFont typeface="Antonio"/>
              <a:buNone/>
            </a:pPr>
            <a:r>
              <a:rPr lang="en-US" sz="15000" dirty="0"/>
              <a:t>WELCOME!</a:t>
            </a:r>
            <a:endParaRPr sz="15000" dirty="0"/>
          </a:p>
        </p:txBody>
      </p:sp>
      <p:sp>
        <p:nvSpPr>
          <p:cNvPr id="275" name="Google Shape;275;p9"/>
          <p:cNvSpPr txBox="1">
            <a:spLocks noGrp="1"/>
          </p:cNvSpPr>
          <p:nvPr>
            <p:ph type="title"/>
          </p:nvPr>
        </p:nvSpPr>
        <p:spPr>
          <a:xfrm>
            <a:off x="345200" y="3008322"/>
            <a:ext cx="11584531" cy="701690"/>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lt1"/>
              </a:buClr>
              <a:buSzPts val="4400"/>
              <a:buFont typeface="Antonio"/>
              <a:buNone/>
            </a:pPr>
            <a:r>
              <a:rPr lang="en-US" b="0" dirty="0">
                <a:latin typeface="Antonio ExtraLight"/>
                <a:ea typeface="Antonio ExtraLight"/>
                <a:cs typeface="Antonio ExtraLight"/>
                <a:sym typeface="Antonio ExtraLight"/>
              </a:rPr>
              <a:t>WE ALL CAN BE A UNITED WAY CHAMPION!</a:t>
            </a:r>
            <a:endParaRPr b="0" dirty="0">
              <a:latin typeface="Antonio ExtraLight"/>
              <a:ea typeface="Antonio ExtraLight"/>
              <a:cs typeface="Antonio ExtraLight"/>
              <a:sym typeface="Antonio ExtraLight"/>
            </a:endParaRPr>
          </a:p>
        </p:txBody>
      </p:sp>
      <p:sp>
        <p:nvSpPr>
          <p:cNvPr id="276" name="Google Shape;276;p9"/>
          <p:cNvSpPr txBox="1">
            <a:spLocks noGrp="1"/>
          </p:cNvSpPr>
          <p:nvPr>
            <p:ph type="title"/>
          </p:nvPr>
        </p:nvSpPr>
        <p:spPr>
          <a:xfrm>
            <a:off x="2187146" y="3871888"/>
            <a:ext cx="7821827" cy="1255688"/>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1100"/>
              <a:buFont typeface="Arial"/>
              <a:buNone/>
            </a:pPr>
            <a:r>
              <a:rPr lang="en-US" sz="2800" b="0" dirty="0">
                <a:latin typeface="Palanquin Light"/>
                <a:ea typeface="Palanquin Light"/>
                <a:cs typeface="Palanquin Light"/>
                <a:sym typeface="Palanquin Light"/>
              </a:rPr>
              <a:t>Thousands of our neighbors depend on the workplace campaign to help raise funds </a:t>
            </a:r>
            <a:br>
              <a:rPr lang="en-US" sz="2800" b="0" dirty="0">
                <a:latin typeface="Palanquin Light"/>
                <a:ea typeface="Palanquin Light"/>
                <a:cs typeface="Palanquin Light"/>
                <a:sym typeface="Palanquin Light"/>
              </a:rPr>
            </a:br>
            <a:r>
              <a:rPr lang="en-US" sz="2800" b="0" dirty="0">
                <a:latin typeface="Palanquin Light"/>
                <a:ea typeface="Palanquin Light"/>
                <a:cs typeface="Palanquin Light"/>
                <a:sym typeface="Palanquin Light"/>
              </a:rPr>
              <a:t>for local nonprofits. </a:t>
            </a:r>
            <a:endParaRPr sz="2800" b="0" dirty="0">
              <a:latin typeface="Palanquin Light"/>
              <a:ea typeface="Palanquin Light"/>
              <a:cs typeface="Palanquin Light"/>
              <a:sym typeface="Palanquin Light"/>
            </a:endParaRPr>
          </a:p>
        </p:txBody>
      </p:sp>
      <p:sp>
        <p:nvSpPr>
          <p:cNvPr id="277" name="Google Shape;277;p9"/>
          <p:cNvSpPr/>
          <p:nvPr/>
        </p:nvSpPr>
        <p:spPr>
          <a:xfrm>
            <a:off x="494800" y="391225"/>
            <a:ext cx="2865300" cy="276300"/>
          </a:xfrm>
          <a:prstGeom prst="rect">
            <a:avLst/>
          </a:prstGeom>
          <a:solidFill>
            <a:srgbClr val="A7D2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278" name="Google Shape;278;p9"/>
          <p:cNvSpPr/>
          <p:nvPr/>
        </p:nvSpPr>
        <p:spPr>
          <a:xfrm>
            <a:off x="379725" y="6006500"/>
            <a:ext cx="2255400" cy="736500"/>
          </a:xfrm>
          <a:prstGeom prst="rect">
            <a:avLst/>
          </a:prstGeom>
          <a:solidFill>
            <a:srgbClr val="A7D2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279" name="Google Shape;279;p9" title="Rice County Area-logo_localization_Localfirst_1line_RGB.png"/>
          <p:cNvPicPr preferRelativeResize="0"/>
          <p:nvPr/>
        </p:nvPicPr>
        <p:blipFill>
          <a:blip r:embed="rId3">
            <a:alphaModFix/>
          </a:blip>
          <a:stretch>
            <a:fillRect/>
          </a:stretch>
        </p:blipFill>
        <p:spPr>
          <a:xfrm>
            <a:off x="4833825" y="5266279"/>
            <a:ext cx="2425779" cy="7851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5" name="Google Shape;285;p14"/>
          <p:cNvSpPr txBox="1">
            <a:spLocks noGrp="1"/>
          </p:cNvSpPr>
          <p:nvPr>
            <p:ph type="body" idx="1"/>
          </p:nvPr>
        </p:nvSpPr>
        <p:spPr>
          <a:xfrm>
            <a:off x="1053579" y="2328656"/>
            <a:ext cx="5478278" cy="2513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00"/>
              <a:buNone/>
            </a:pPr>
            <a:r>
              <a:rPr lang="en-US" sz="6000" b="1" dirty="0">
                <a:solidFill>
                  <a:schemeClr val="accent1"/>
                </a:solidFill>
                <a:latin typeface="Antonio"/>
                <a:ea typeface="Antonio"/>
                <a:cs typeface="Antonio"/>
                <a:sym typeface="Antonio"/>
              </a:rPr>
              <a:t>WHO WE ARE</a:t>
            </a:r>
            <a:endParaRPr sz="6000" b="1" dirty="0">
              <a:solidFill>
                <a:schemeClr val="accent1"/>
              </a:solidFill>
              <a:latin typeface="Antonio"/>
              <a:ea typeface="Antonio"/>
              <a:cs typeface="Antonio"/>
              <a:sym typeface="Antonio"/>
            </a:endParaRPr>
          </a:p>
        </p:txBody>
      </p:sp>
      <p:sp>
        <p:nvSpPr>
          <p:cNvPr id="286" name="Google Shape;286;p14"/>
          <p:cNvSpPr txBox="1"/>
          <p:nvPr/>
        </p:nvSpPr>
        <p:spPr>
          <a:xfrm>
            <a:off x="518488" y="1704037"/>
            <a:ext cx="5485453" cy="324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3400" dirty="0">
              <a:solidFill>
                <a:schemeClr val="dk1"/>
              </a:solidFill>
              <a:latin typeface="Palanquin"/>
              <a:ea typeface="Palanquin"/>
              <a:cs typeface="Palanquin"/>
              <a:sym typeface="Palanquin"/>
            </a:endParaRPr>
          </a:p>
        </p:txBody>
      </p:sp>
      <p:sp>
        <p:nvSpPr>
          <p:cNvPr id="287" name="Google Shape;287;p14"/>
          <p:cNvSpPr/>
          <p:nvPr/>
        </p:nvSpPr>
        <p:spPr>
          <a:xfrm>
            <a:off x="483275" y="402725"/>
            <a:ext cx="2934300" cy="287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288" name="Google Shape;288;p14"/>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289" name="Google Shape;289;p14" title="Rice County Area-logo_localization_Localfirst_1line_RGB.png"/>
          <p:cNvPicPr preferRelativeResize="0"/>
          <p:nvPr/>
        </p:nvPicPr>
        <p:blipFill>
          <a:blip r:embed="rId3">
            <a:alphaModFix/>
          </a:blip>
          <a:stretch>
            <a:fillRect/>
          </a:stretch>
        </p:blipFill>
        <p:spPr>
          <a:xfrm>
            <a:off x="379725" y="6000911"/>
            <a:ext cx="1854498" cy="600225"/>
          </a:xfrm>
          <a:prstGeom prst="rect">
            <a:avLst/>
          </a:prstGeom>
          <a:noFill/>
          <a:ln>
            <a:noFill/>
          </a:ln>
        </p:spPr>
      </p:pic>
      <p:pic>
        <p:nvPicPr>
          <p:cNvPr id="7" name="Picture Placeholder 6">
            <a:extLst>
              <a:ext uri="{FF2B5EF4-FFF2-40B4-BE49-F238E27FC236}">
                <a16:creationId xmlns:a16="http://schemas.microsoft.com/office/drawing/2014/main" id="{3658382A-8BEA-AE15-8472-E659D20732F4}"/>
              </a:ext>
            </a:extLst>
          </p:cNvPr>
          <p:cNvPicPr>
            <a:picLocks noGrp="1" noChangeAspect="1"/>
          </p:cNvPicPr>
          <p:nvPr>
            <p:ph type="pic" idx="2"/>
          </p:nvPr>
        </p:nvPicPr>
        <p:blipFill>
          <a:blip r:embed="rId4"/>
          <a:srcRect l="15" r="15"/>
          <a:stretch>
            <a:fillRect/>
          </a:stretch>
        </p:blipFill>
        <p:spPr>
          <a:xfrm>
            <a:off x="6336001" y="690725"/>
            <a:ext cx="5337511" cy="5338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5" name="Google Shape;295;p18"/>
          <p:cNvSpPr txBox="1">
            <a:spLocks noGrp="1"/>
          </p:cNvSpPr>
          <p:nvPr>
            <p:ph type="body" idx="1"/>
          </p:nvPr>
        </p:nvSpPr>
        <p:spPr>
          <a:xfrm>
            <a:off x="506294" y="1893799"/>
            <a:ext cx="5875030" cy="3651453"/>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chemeClr val="dk1"/>
              </a:buClr>
              <a:buSzPts val="1800"/>
              <a:buFont typeface="Palanquin"/>
              <a:buChar char="●"/>
            </a:pPr>
            <a:r>
              <a:rPr lang="en-US" sz="2400" dirty="0">
                <a:solidFill>
                  <a:schemeClr val="dk1"/>
                </a:solidFill>
              </a:rPr>
              <a:t>All dollars stay LOCAL and support our neighbors right here in Rice County</a:t>
            </a:r>
            <a:endParaRPr sz="2400" dirty="0">
              <a:solidFill>
                <a:schemeClr val="dk1"/>
              </a:solidFill>
            </a:endParaRPr>
          </a:p>
          <a:p>
            <a:pPr marL="457200" lvl="0" indent="-342900" algn="l" rtl="0">
              <a:lnSpc>
                <a:spcPct val="115000"/>
              </a:lnSpc>
              <a:spcBef>
                <a:spcPts val="0"/>
              </a:spcBef>
              <a:spcAft>
                <a:spcPts val="0"/>
              </a:spcAft>
              <a:buClr>
                <a:schemeClr val="dk1"/>
              </a:buClr>
              <a:buSzPts val="1800"/>
              <a:buFont typeface="Palanquin"/>
              <a:buChar char="●"/>
            </a:pPr>
            <a:r>
              <a:rPr lang="en-US" sz="2400" dirty="0">
                <a:solidFill>
                  <a:schemeClr val="dk1"/>
                </a:solidFill>
              </a:rPr>
              <a:t>Giving to United Way is EASY and SIMPLE–at many workplaces you may set up donations to come directly out of your payroll!</a:t>
            </a:r>
          </a:p>
          <a:p>
            <a:pPr marL="457200" lvl="0" indent="-342900" algn="l" rtl="0">
              <a:lnSpc>
                <a:spcPct val="115000"/>
              </a:lnSpc>
              <a:spcBef>
                <a:spcPts val="0"/>
              </a:spcBef>
              <a:spcAft>
                <a:spcPts val="0"/>
              </a:spcAft>
              <a:buClr>
                <a:schemeClr val="dk1"/>
              </a:buClr>
              <a:buSzPts val="1800"/>
              <a:buFont typeface="Palanquin"/>
              <a:buChar char="●"/>
            </a:pPr>
            <a:r>
              <a:rPr lang="en-US" sz="2400" dirty="0">
                <a:solidFill>
                  <a:schemeClr val="dk1"/>
                </a:solidFill>
              </a:rPr>
              <a:t>We support 25 local agencies helping our neighbors here in Rice County</a:t>
            </a:r>
          </a:p>
          <a:p>
            <a:pPr marL="457200" lvl="0" indent="-342900" algn="l" rtl="0">
              <a:lnSpc>
                <a:spcPct val="115000"/>
              </a:lnSpc>
              <a:spcBef>
                <a:spcPts val="0"/>
              </a:spcBef>
              <a:spcAft>
                <a:spcPts val="0"/>
              </a:spcAft>
              <a:buClr>
                <a:schemeClr val="dk1"/>
              </a:buClr>
              <a:buSzPts val="1800"/>
              <a:buFont typeface="Palanquin"/>
              <a:buChar char="●"/>
            </a:pPr>
            <a:endParaRPr sz="2400" dirty="0">
              <a:solidFill>
                <a:schemeClr val="dk1"/>
              </a:solidFill>
            </a:endParaRPr>
          </a:p>
        </p:txBody>
      </p:sp>
      <p:sp>
        <p:nvSpPr>
          <p:cNvPr id="296" name="Google Shape;296;p18"/>
          <p:cNvSpPr txBox="1">
            <a:spLocks noGrp="1"/>
          </p:cNvSpPr>
          <p:nvPr>
            <p:ph type="title"/>
          </p:nvPr>
        </p:nvSpPr>
        <p:spPr>
          <a:xfrm>
            <a:off x="506294" y="1063621"/>
            <a:ext cx="4409100" cy="591000"/>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accent1"/>
              </a:buClr>
              <a:buSzPts val="3200"/>
              <a:buFont typeface="Palanquin"/>
              <a:buNone/>
            </a:pPr>
            <a:r>
              <a:rPr lang="en-US" sz="3600" b="1">
                <a:latin typeface="Antonio"/>
                <a:ea typeface="Antonio"/>
                <a:cs typeface="Antonio"/>
                <a:sym typeface="Antonio"/>
              </a:rPr>
              <a:t>WHY UNITED WAY?</a:t>
            </a:r>
            <a:endParaRPr sz="3600" b="1">
              <a:latin typeface="Antonio"/>
              <a:ea typeface="Antonio"/>
              <a:cs typeface="Antonio"/>
              <a:sym typeface="Antonio"/>
            </a:endParaRPr>
          </a:p>
        </p:txBody>
      </p:sp>
      <p:sp>
        <p:nvSpPr>
          <p:cNvPr id="297" name="Google Shape;297;p18"/>
          <p:cNvSpPr/>
          <p:nvPr/>
        </p:nvSpPr>
        <p:spPr>
          <a:xfrm>
            <a:off x="506294" y="460275"/>
            <a:ext cx="2842200" cy="161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298" name="Google Shape;298;p18"/>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299" name="Google Shape;299;p18" title="Rice County Area-logo_localization_Localfirst_1line_RGB.png"/>
          <p:cNvPicPr preferRelativeResize="0"/>
          <p:nvPr/>
        </p:nvPicPr>
        <p:blipFill>
          <a:blip r:embed="rId3">
            <a:alphaModFix/>
          </a:blip>
          <a:stretch>
            <a:fillRect/>
          </a:stretch>
        </p:blipFill>
        <p:spPr>
          <a:xfrm>
            <a:off x="379725" y="6000911"/>
            <a:ext cx="1854498" cy="600225"/>
          </a:xfrm>
          <a:prstGeom prst="rect">
            <a:avLst/>
          </a:prstGeom>
          <a:noFill/>
          <a:ln>
            <a:noFill/>
          </a:ln>
        </p:spPr>
      </p:pic>
      <p:pic>
        <p:nvPicPr>
          <p:cNvPr id="7" name="Picture Placeholder 6">
            <a:extLst>
              <a:ext uri="{FF2B5EF4-FFF2-40B4-BE49-F238E27FC236}">
                <a16:creationId xmlns:a16="http://schemas.microsoft.com/office/drawing/2014/main" id="{9CA2C6BC-A5DF-B0EF-8858-DBB93E16F0DF}"/>
              </a:ext>
            </a:extLst>
          </p:cNvPr>
          <p:cNvPicPr>
            <a:picLocks noGrp="1" noChangeAspect="1"/>
          </p:cNvPicPr>
          <p:nvPr>
            <p:ph type="pic" idx="2"/>
          </p:nvPr>
        </p:nvPicPr>
        <p:blipFill>
          <a:blip r:embed="rId4"/>
          <a:srcRect l="3953" r="3953"/>
          <a:stretch/>
        </p:blipFill>
        <p:spPr>
          <a:xfrm>
            <a:off x="6918444" y="840731"/>
            <a:ext cx="4767262" cy="517653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5" name="Google Shape;305;p2"/>
          <p:cNvPicPr preferRelativeResize="0"/>
          <p:nvPr/>
        </p:nvPicPr>
        <p:blipFill>
          <a:blip r:embed="rId3">
            <a:alphaModFix/>
          </a:blip>
          <a:srcRect t="12500" b="12500"/>
          <a:stretch/>
        </p:blipFill>
        <p:spPr>
          <a:xfrm>
            <a:off x="1309816" y="0"/>
            <a:ext cx="12192000" cy="6858000"/>
          </a:xfrm>
          <a:prstGeom prst="rect">
            <a:avLst/>
          </a:prstGeom>
          <a:noFill/>
          <a:ln>
            <a:noFill/>
          </a:ln>
        </p:spPr>
      </p:pic>
      <p:pic>
        <p:nvPicPr>
          <p:cNvPr id="306" name="Google Shape;306;p2" descr="A blue and black background&#10;&#10;AI-generated content may be incorrect."/>
          <p:cNvPicPr preferRelativeResize="0"/>
          <p:nvPr/>
        </p:nvPicPr>
        <p:blipFill rotWithShape="1">
          <a:blip r:embed="rId4">
            <a:alphaModFix/>
          </a:blip>
          <a:srcRect r="52022"/>
          <a:stretch/>
        </p:blipFill>
        <p:spPr>
          <a:xfrm>
            <a:off x="-1" y="0"/>
            <a:ext cx="6239436" cy="6858000"/>
          </a:xfrm>
          <a:prstGeom prst="rect">
            <a:avLst/>
          </a:prstGeom>
          <a:noFill/>
          <a:ln>
            <a:noFill/>
          </a:ln>
        </p:spPr>
      </p:pic>
      <p:pic>
        <p:nvPicPr>
          <p:cNvPr id="307" name="Google Shape;307;p2" descr="A white text on a black background&#10;&#10;AI-generated content may be incorrect."/>
          <p:cNvPicPr preferRelativeResize="0"/>
          <p:nvPr/>
        </p:nvPicPr>
        <p:blipFill rotWithShape="1">
          <a:blip r:embed="rId5">
            <a:alphaModFix/>
          </a:blip>
          <a:srcRect/>
          <a:stretch/>
        </p:blipFill>
        <p:spPr>
          <a:xfrm>
            <a:off x="562306" y="2422524"/>
            <a:ext cx="4017021" cy="2427200"/>
          </a:xfrm>
          <a:prstGeom prst="rect">
            <a:avLst/>
          </a:prstGeom>
          <a:noFill/>
          <a:ln>
            <a:noFill/>
          </a:ln>
        </p:spPr>
      </p:pic>
      <p:pic>
        <p:nvPicPr>
          <p:cNvPr id="308" name="Google Shape;308;p2" title="Rice County Area-logo_localization_Localfirst_1line_WHITE.png"/>
          <p:cNvPicPr preferRelativeResize="0"/>
          <p:nvPr/>
        </p:nvPicPr>
        <p:blipFill>
          <a:blip r:embed="rId6">
            <a:alphaModFix/>
          </a:blip>
          <a:stretch>
            <a:fillRect/>
          </a:stretch>
        </p:blipFill>
        <p:spPr>
          <a:xfrm>
            <a:off x="562300" y="594675"/>
            <a:ext cx="2575699" cy="833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3"/>
          <p:cNvPicPr preferRelativeResize="0">
            <a:picLocks noGrp="1"/>
          </p:cNvPicPr>
          <p:nvPr>
            <p:ph type="pic" idx="2"/>
          </p:nvPr>
        </p:nvPicPr>
        <p:blipFill>
          <a:blip r:embed="rId3">
            <a:alphaModFix/>
          </a:blip>
          <a:srcRect t="12787" b="12787"/>
          <a:stretch/>
        </p:blipFill>
        <p:spPr>
          <a:xfrm>
            <a:off x="6970713" y="1063625"/>
            <a:ext cx="4767263" cy="4730749"/>
          </a:xfrm>
          <a:prstGeom prst="rect">
            <a:avLst/>
          </a:prstGeom>
          <a:noFill/>
          <a:ln>
            <a:noFill/>
          </a:ln>
        </p:spPr>
      </p:pic>
      <p:sp>
        <p:nvSpPr>
          <p:cNvPr id="314" name="Google Shape;314;p3"/>
          <p:cNvSpPr txBox="1">
            <a:spLocks noGrp="1"/>
          </p:cNvSpPr>
          <p:nvPr>
            <p:ph type="body" idx="1"/>
          </p:nvPr>
        </p:nvSpPr>
        <p:spPr>
          <a:xfrm>
            <a:off x="1065226" y="2408675"/>
            <a:ext cx="5202000" cy="2643300"/>
          </a:xfrm>
          <a:prstGeom prst="rect">
            <a:avLst/>
          </a:prstGeom>
          <a:noFill/>
          <a:ln>
            <a:noFill/>
          </a:ln>
        </p:spPr>
        <p:txBody>
          <a:bodyPr spcFirstLastPara="1" wrap="square" lIns="91425" tIns="45700" rIns="91425" bIns="45700" anchor="t" anchorCtr="0">
            <a:noAutofit/>
          </a:bodyPr>
          <a:lstStyle/>
          <a:p>
            <a:pPr marL="0" lvl="0" indent="0">
              <a:lnSpc>
                <a:spcPct val="125454"/>
              </a:lnSpc>
              <a:spcBef>
                <a:spcPts val="0"/>
              </a:spcBef>
              <a:buClr>
                <a:schemeClr val="dk1"/>
              </a:buClr>
              <a:buSzPts val="1100"/>
              <a:buNone/>
            </a:pPr>
            <a:r>
              <a:rPr lang="en-GB" sz="3600" dirty="0"/>
              <a:t>This year we’re asking you to help us raise </a:t>
            </a:r>
            <a:r>
              <a:rPr lang="en-GB" sz="3600" b="1" dirty="0"/>
              <a:t>$365,000!</a:t>
            </a:r>
            <a:endParaRPr sz="3600" dirty="0">
              <a:solidFill>
                <a:schemeClr val="dk1"/>
              </a:solidFill>
            </a:endParaRPr>
          </a:p>
        </p:txBody>
      </p:sp>
      <p:sp>
        <p:nvSpPr>
          <p:cNvPr id="315" name="Google Shape;315;p3"/>
          <p:cNvSpPr txBox="1">
            <a:spLocks noGrp="1"/>
          </p:cNvSpPr>
          <p:nvPr>
            <p:ph type="title"/>
          </p:nvPr>
        </p:nvSpPr>
        <p:spPr>
          <a:xfrm>
            <a:off x="1065225" y="1674525"/>
            <a:ext cx="4767300" cy="591000"/>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accent1"/>
              </a:buClr>
              <a:buSzPts val="2800"/>
              <a:buFont typeface="Palanquin"/>
              <a:buNone/>
            </a:pPr>
            <a:r>
              <a:rPr lang="en-US" sz="3600" b="1"/>
              <a:t>OUR GOAL</a:t>
            </a:r>
            <a:endParaRPr sz="4000"/>
          </a:p>
        </p:txBody>
      </p:sp>
      <p:sp>
        <p:nvSpPr>
          <p:cNvPr id="316" name="Google Shape;316;p3"/>
          <p:cNvSpPr/>
          <p:nvPr/>
        </p:nvSpPr>
        <p:spPr>
          <a:xfrm>
            <a:off x="387450" y="416525"/>
            <a:ext cx="3031800" cy="242100"/>
          </a:xfrm>
          <a:prstGeom prst="rect">
            <a:avLst/>
          </a:pr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17" name="Google Shape;317;p3"/>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18" name="Google Shape;318;p3"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
          <p:cNvSpPr/>
          <p:nvPr/>
        </p:nvSpPr>
        <p:spPr>
          <a:xfrm>
            <a:off x="333700" y="2922700"/>
            <a:ext cx="943500" cy="1196700"/>
          </a:xfrm>
          <a:prstGeom prst="ellipse">
            <a:avLst/>
          </a:prstGeom>
          <a:solidFill>
            <a:srgbClr val="DC0D0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24" name="Google Shape;324;p4"/>
          <p:cNvSpPr txBox="1">
            <a:spLocks noGrp="1"/>
          </p:cNvSpPr>
          <p:nvPr>
            <p:ph type="title"/>
          </p:nvPr>
        </p:nvSpPr>
        <p:spPr>
          <a:xfrm>
            <a:off x="333700" y="2657500"/>
            <a:ext cx="5602800" cy="1727100"/>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lt1"/>
              </a:buClr>
              <a:buSzPts val="5400"/>
              <a:buFont typeface="Antonio"/>
              <a:buNone/>
            </a:pPr>
            <a:r>
              <a:rPr lang="en-US" sz="11800"/>
              <a:t>IMPACT</a:t>
            </a:r>
            <a:endParaRPr sz="11800"/>
          </a:p>
        </p:txBody>
      </p:sp>
      <p:sp>
        <p:nvSpPr>
          <p:cNvPr id="325" name="Google Shape;325;p4"/>
          <p:cNvSpPr/>
          <p:nvPr/>
        </p:nvSpPr>
        <p:spPr>
          <a:xfrm>
            <a:off x="471775" y="414250"/>
            <a:ext cx="2911200" cy="207000"/>
          </a:xfrm>
          <a:prstGeom prst="rect">
            <a:avLst/>
          </a:prstGeom>
          <a:solidFill>
            <a:srgbClr val="DC0D0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26" name="Google Shape;326;p4"/>
          <p:cNvSpPr/>
          <p:nvPr/>
        </p:nvSpPr>
        <p:spPr>
          <a:xfrm>
            <a:off x="368225" y="5983500"/>
            <a:ext cx="2324400" cy="655800"/>
          </a:xfrm>
          <a:prstGeom prst="rect">
            <a:avLst/>
          </a:prstGeom>
          <a:solidFill>
            <a:srgbClr val="DC0D0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27" name="Google Shape;327;p4" title="Rice County Area-logo_localization_Localfirst_1line_WHITE.png"/>
          <p:cNvPicPr preferRelativeResize="0"/>
          <p:nvPr/>
        </p:nvPicPr>
        <p:blipFill rotWithShape="1">
          <a:blip r:embed="rId3">
            <a:alphaModFix/>
          </a:blip>
          <a:srcRect/>
          <a:stretch/>
        </p:blipFill>
        <p:spPr>
          <a:xfrm>
            <a:off x="379725" y="6000911"/>
            <a:ext cx="1854498" cy="600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4" name="Google Shape;334;p35"/>
          <p:cNvSpPr/>
          <p:nvPr/>
        </p:nvSpPr>
        <p:spPr>
          <a:xfrm>
            <a:off x="484325" y="416525"/>
            <a:ext cx="2896200" cy="232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35" name="Google Shape;335;p35"/>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36" name="Google Shape;336;p35" title="Rice County Area-logo_localization_Localfirst_1line_RGB.png"/>
          <p:cNvPicPr preferRelativeResize="0"/>
          <p:nvPr/>
        </p:nvPicPr>
        <p:blipFill>
          <a:blip r:embed="rId3">
            <a:alphaModFix/>
          </a:blip>
          <a:stretch>
            <a:fillRect/>
          </a:stretch>
        </p:blipFill>
        <p:spPr>
          <a:xfrm>
            <a:off x="379725" y="6000911"/>
            <a:ext cx="1854498" cy="600225"/>
          </a:xfrm>
          <a:prstGeom prst="rect">
            <a:avLst/>
          </a:prstGeom>
          <a:noFill/>
          <a:ln>
            <a:noFill/>
          </a:ln>
        </p:spPr>
      </p:pic>
      <p:pic>
        <p:nvPicPr>
          <p:cNvPr id="3" name="Picture 2">
            <a:extLst>
              <a:ext uri="{FF2B5EF4-FFF2-40B4-BE49-F238E27FC236}">
                <a16:creationId xmlns:a16="http://schemas.microsoft.com/office/drawing/2014/main" id="{53021AA1-8293-F6B0-16ED-943CF7B8EAF6}"/>
              </a:ext>
            </a:extLst>
          </p:cNvPr>
          <p:cNvPicPr>
            <a:picLocks noChangeAspect="1"/>
          </p:cNvPicPr>
          <p:nvPr/>
        </p:nvPicPr>
        <p:blipFill>
          <a:blip r:embed="rId4"/>
          <a:srcRect/>
          <a:stretch/>
        </p:blipFill>
        <p:spPr>
          <a:xfrm>
            <a:off x="2772643" y="105643"/>
            <a:ext cx="6646713" cy="66467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g37f09a90403_0_14"/>
          <p:cNvPicPr preferRelativeResize="0">
            <a:picLocks noGrp="1"/>
          </p:cNvPicPr>
          <p:nvPr>
            <p:ph type="pic" idx="2"/>
          </p:nvPr>
        </p:nvPicPr>
        <p:blipFill>
          <a:blip r:embed="rId3">
            <a:alphaModFix/>
          </a:blip>
          <a:srcRect t="473" b="473"/>
          <a:stretch/>
        </p:blipFill>
        <p:spPr>
          <a:xfrm>
            <a:off x="6336000" y="745200"/>
            <a:ext cx="5337600" cy="5338800"/>
          </a:xfrm>
          <a:prstGeom prst="ellipse">
            <a:avLst/>
          </a:prstGeom>
          <a:noFill/>
          <a:ln>
            <a:noFill/>
          </a:ln>
        </p:spPr>
      </p:pic>
      <p:sp>
        <p:nvSpPr>
          <p:cNvPr id="343" name="Google Shape;343;g37f09a90403_0_14"/>
          <p:cNvSpPr txBox="1">
            <a:spLocks noGrp="1"/>
          </p:cNvSpPr>
          <p:nvPr>
            <p:ph type="body" idx="1"/>
          </p:nvPr>
        </p:nvSpPr>
        <p:spPr>
          <a:xfrm>
            <a:off x="492876" y="238875"/>
            <a:ext cx="5686200" cy="2513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00"/>
              <a:buNone/>
            </a:pPr>
            <a:r>
              <a:rPr lang="en-US" b="1">
                <a:solidFill>
                  <a:schemeClr val="accent1"/>
                </a:solidFill>
                <a:latin typeface="Antonio"/>
                <a:ea typeface="Antonio"/>
                <a:cs typeface="Antonio"/>
                <a:sym typeface="Antonio"/>
              </a:rPr>
              <a:t>IMPACT STORIES</a:t>
            </a:r>
            <a:endParaRPr b="1">
              <a:solidFill>
                <a:schemeClr val="accent1"/>
              </a:solidFill>
              <a:latin typeface="Antonio"/>
              <a:ea typeface="Antonio"/>
              <a:cs typeface="Antonio"/>
              <a:sym typeface="Antonio"/>
            </a:endParaRPr>
          </a:p>
        </p:txBody>
      </p:sp>
      <p:sp>
        <p:nvSpPr>
          <p:cNvPr id="344" name="Google Shape;344;g37f09a90403_0_14"/>
          <p:cNvSpPr txBox="1"/>
          <p:nvPr/>
        </p:nvSpPr>
        <p:spPr>
          <a:xfrm>
            <a:off x="517750" y="2301225"/>
            <a:ext cx="5074500" cy="3244800"/>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US" sz="2400" dirty="0">
                <a:latin typeface="Palanquin" panose="020B0004020203020204" pitchFamily="34" charset="77"/>
                <a:cs typeface="Palanquin" panose="020B0004020203020204" pitchFamily="34" charset="77"/>
              </a:rPr>
              <a:t>This past year, Ruth's House and Sarah's House provided </a:t>
            </a:r>
            <a:r>
              <a:rPr lang="en-US" sz="2400" b="1" dirty="0">
                <a:latin typeface="Palanquin" panose="020B0004020203020204" pitchFamily="34" charset="77"/>
                <a:cs typeface="Palanquin" panose="020B0004020203020204" pitchFamily="34" charset="77"/>
              </a:rPr>
              <a:t>7,000 nights of shelter to women and children </a:t>
            </a:r>
            <a:r>
              <a:rPr lang="en-US" sz="2400" dirty="0">
                <a:latin typeface="Palanquin" panose="020B0004020203020204" pitchFamily="34" charset="77"/>
                <a:cs typeface="Palanquin" panose="020B0004020203020204" pitchFamily="34" charset="77"/>
              </a:rPr>
              <a:t>rebuilding their lives, many of whom left with something harder to measure: a job, a place of their own, or a reunion with their kids.</a:t>
            </a:r>
            <a:endParaRPr sz="2400" dirty="0">
              <a:solidFill>
                <a:schemeClr val="dk1"/>
              </a:solidFill>
              <a:latin typeface="Palanquin" panose="020B0004020203020204" pitchFamily="34" charset="77"/>
              <a:ea typeface="Palanquin Light"/>
              <a:cs typeface="Palanquin" panose="020B0004020203020204" pitchFamily="34" charset="77"/>
              <a:sym typeface="Palanquin Light"/>
            </a:endParaRPr>
          </a:p>
        </p:txBody>
      </p:sp>
      <p:sp>
        <p:nvSpPr>
          <p:cNvPr id="345" name="Google Shape;345;g37f09a90403_0_14"/>
          <p:cNvSpPr txBox="1"/>
          <p:nvPr/>
        </p:nvSpPr>
        <p:spPr>
          <a:xfrm>
            <a:off x="517760" y="1737518"/>
            <a:ext cx="2991900" cy="563700"/>
          </a:xfrm>
          <a:prstGeom prst="rect">
            <a:avLst/>
          </a:prstGeom>
          <a:noFill/>
          <a:ln>
            <a:noFill/>
          </a:ln>
        </p:spPr>
        <p:txBody>
          <a:bodyPr spcFirstLastPara="1" wrap="square" lIns="91425" tIns="91425" rIns="91425" bIns="91425" anchor="t" anchorCtr="0">
            <a:noAutofit/>
          </a:bodyPr>
          <a:lstStyle/>
          <a:p>
            <a:pPr marL="0" lvl="0" indent="0" algn="l" rtl="0">
              <a:lnSpc>
                <a:spcPct val="138000"/>
              </a:lnSpc>
              <a:spcBef>
                <a:spcPts val="0"/>
              </a:spcBef>
              <a:spcAft>
                <a:spcPts val="0"/>
              </a:spcAft>
              <a:buClr>
                <a:schemeClr val="dk1"/>
              </a:buClr>
              <a:buSzPts val="1100"/>
              <a:buFont typeface="Arial"/>
              <a:buNone/>
            </a:pPr>
            <a:r>
              <a:rPr lang="en-US" sz="2000" dirty="0">
                <a:solidFill>
                  <a:schemeClr val="accent2"/>
                </a:solidFill>
                <a:latin typeface="Antonio Light"/>
                <a:ea typeface="Antonio Light"/>
                <a:cs typeface="Antonio Light"/>
                <a:sym typeface="Antonio Light"/>
              </a:rPr>
              <a:t>Ruth’s House of Hope</a:t>
            </a:r>
            <a:endParaRPr sz="3300" dirty="0">
              <a:solidFill>
                <a:schemeClr val="accent2"/>
              </a:solidFill>
              <a:latin typeface="Antonio Light"/>
              <a:ea typeface="Antonio Light"/>
              <a:cs typeface="Antonio Light"/>
              <a:sym typeface="Antonio Light"/>
            </a:endParaRPr>
          </a:p>
        </p:txBody>
      </p:sp>
      <p:sp>
        <p:nvSpPr>
          <p:cNvPr id="346" name="Google Shape;346;g37f09a90403_0_14"/>
          <p:cNvSpPr/>
          <p:nvPr/>
        </p:nvSpPr>
        <p:spPr>
          <a:xfrm>
            <a:off x="471775" y="402725"/>
            <a:ext cx="2911200" cy="264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47" name="Google Shape;347;g37f09a90403_0_14"/>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48" name="Google Shape;348;g37f09a90403_0_14"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g37f09a90403_0_21"/>
          <p:cNvPicPr preferRelativeResize="0">
            <a:picLocks noGrp="1"/>
          </p:cNvPicPr>
          <p:nvPr>
            <p:ph type="pic" idx="2"/>
          </p:nvPr>
        </p:nvPicPr>
        <p:blipFill>
          <a:blip r:embed="rId3">
            <a:alphaModFix/>
          </a:blip>
          <a:srcRect l="16687" r="16687"/>
          <a:stretch/>
        </p:blipFill>
        <p:spPr>
          <a:xfrm>
            <a:off x="6336640" y="759600"/>
            <a:ext cx="5337600" cy="5338800"/>
          </a:xfrm>
          <a:prstGeom prst="ellipse">
            <a:avLst/>
          </a:prstGeom>
          <a:noFill/>
          <a:ln>
            <a:noFill/>
          </a:ln>
        </p:spPr>
      </p:pic>
      <p:sp>
        <p:nvSpPr>
          <p:cNvPr id="354" name="Google Shape;354;g37f09a90403_0_21"/>
          <p:cNvSpPr txBox="1">
            <a:spLocks noGrp="1"/>
          </p:cNvSpPr>
          <p:nvPr>
            <p:ph type="body" idx="1"/>
          </p:nvPr>
        </p:nvSpPr>
        <p:spPr>
          <a:xfrm>
            <a:off x="492876" y="238875"/>
            <a:ext cx="5686200" cy="2513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00"/>
              <a:buNone/>
            </a:pPr>
            <a:r>
              <a:rPr lang="en-US" b="1">
                <a:solidFill>
                  <a:schemeClr val="accent1"/>
                </a:solidFill>
                <a:latin typeface="Antonio"/>
                <a:ea typeface="Antonio"/>
                <a:cs typeface="Antonio"/>
                <a:sym typeface="Antonio"/>
              </a:rPr>
              <a:t>IMPACT STORIES</a:t>
            </a:r>
            <a:endParaRPr b="1">
              <a:solidFill>
                <a:schemeClr val="accent1"/>
              </a:solidFill>
              <a:latin typeface="Antonio"/>
              <a:ea typeface="Antonio"/>
              <a:cs typeface="Antonio"/>
              <a:sym typeface="Antonio"/>
            </a:endParaRPr>
          </a:p>
        </p:txBody>
      </p:sp>
      <p:sp>
        <p:nvSpPr>
          <p:cNvPr id="355" name="Google Shape;355;g37f09a90403_0_21"/>
          <p:cNvSpPr txBox="1"/>
          <p:nvPr/>
        </p:nvSpPr>
        <p:spPr>
          <a:xfrm>
            <a:off x="517750" y="2301224"/>
            <a:ext cx="5074500" cy="3507147"/>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US" sz="2000" dirty="0">
                <a:latin typeface="Palanquin" panose="020B0004020203020204" pitchFamily="34" charset="77"/>
                <a:cs typeface="Palanquin" panose="020B0004020203020204" pitchFamily="34" charset="77"/>
              </a:rPr>
              <a:t>Growing older alone in rural Rice County can mean facing confusing paperwork, isolation, and scams with no one to call. </a:t>
            </a:r>
          </a:p>
          <a:p>
            <a:pPr lvl="0">
              <a:buClr>
                <a:schemeClr val="dk1"/>
              </a:buClr>
              <a:buSzPts val="1100"/>
            </a:pPr>
            <a:br>
              <a:rPr lang="en-US" sz="2000" dirty="0">
                <a:latin typeface="Palanquin" panose="020B0004020203020204" pitchFamily="34" charset="77"/>
                <a:cs typeface="Palanquin" panose="020B0004020203020204" pitchFamily="34" charset="77"/>
              </a:rPr>
            </a:br>
            <a:r>
              <a:rPr lang="en-US" sz="2000" dirty="0">
                <a:latin typeface="Palanquin" panose="020B0004020203020204" pitchFamily="34" charset="77"/>
                <a:cs typeface="Palanquin" panose="020B0004020203020204" pitchFamily="34" charset="77"/>
              </a:rPr>
              <a:t>Three Rivers Community Action is there to help—</a:t>
            </a:r>
            <a:r>
              <a:rPr lang="en-US" sz="2000" b="1" dirty="0">
                <a:latin typeface="Palanquin" panose="020B0004020203020204" pitchFamily="34" charset="77"/>
                <a:cs typeface="Palanquin" panose="020B0004020203020204" pitchFamily="34" charset="77"/>
              </a:rPr>
              <a:t>reaching 254 individuals </a:t>
            </a:r>
            <a:r>
              <a:rPr lang="en-US" sz="2000" dirty="0">
                <a:latin typeface="Palanquin" panose="020B0004020203020204" pitchFamily="34" charset="77"/>
                <a:cs typeface="Palanquin" panose="020B0004020203020204" pitchFamily="34" charset="77"/>
              </a:rPr>
              <a:t>this past year through walk-in hours at senior centers and fraud training to spot scams. </a:t>
            </a:r>
          </a:p>
          <a:p>
            <a:pPr lvl="0">
              <a:buClr>
                <a:schemeClr val="dk1"/>
              </a:buClr>
              <a:buSzPts val="1100"/>
            </a:pPr>
            <a:endParaRPr lang="en-US" sz="2000" strike="sngStrike" dirty="0">
              <a:latin typeface="Palanquin" panose="020B0004020203020204" pitchFamily="34" charset="77"/>
              <a:cs typeface="Palanquin" panose="020B0004020203020204" pitchFamily="34" charset="77"/>
            </a:endParaRPr>
          </a:p>
          <a:p>
            <a:pPr lvl="0">
              <a:buClr>
                <a:schemeClr val="dk1"/>
              </a:buClr>
              <a:buSzPts val="1100"/>
            </a:pPr>
            <a:r>
              <a:rPr lang="en-US" sz="2000" dirty="0">
                <a:latin typeface="Palanquin" panose="020B0004020203020204" pitchFamily="34" charset="77"/>
                <a:cs typeface="Palanquin" panose="020B0004020203020204" pitchFamily="34" charset="77"/>
              </a:rPr>
              <a:t>100% of participants report satisfaction with the support they receive.</a:t>
            </a:r>
            <a:endParaRPr lang="en-US" sz="2000" dirty="0">
              <a:solidFill>
                <a:srgbClr val="444746"/>
              </a:solidFill>
              <a:latin typeface="Palanquin" panose="020B0004020203020204" pitchFamily="34" charset="77"/>
              <a:ea typeface="Palanquin Light"/>
              <a:cs typeface="Palanquin" panose="020B0004020203020204" pitchFamily="34" charset="77"/>
              <a:sym typeface="Palanquin Light"/>
            </a:endParaRPr>
          </a:p>
        </p:txBody>
      </p:sp>
      <p:sp>
        <p:nvSpPr>
          <p:cNvPr id="356" name="Google Shape;356;g37f09a90403_0_21"/>
          <p:cNvSpPr txBox="1"/>
          <p:nvPr/>
        </p:nvSpPr>
        <p:spPr>
          <a:xfrm>
            <a:off x="517759" y="1737518"/>
            <a:ext cx="3724631" cy="563700"/>
          </a:xfrm>
          <a:prstGeom prst="rect">
            <a:avLst/>
          </a:prstGeom>
          <a:noFill/>
          <a:ln>
            <a:noFill/>
          </a:ln>
        </p:spPr>
        <p:txBody>
          <a:bodyPr spcFirstLastPara="1" wrap="square" lIns="91425" tIns="91425" rIns="91425" bIns="91425" anchor="t" anchorCtr="0">
            <a:noAutofit/>
          </a:bodyPr>
          <a:lstStyle/>
          <a:p>
            <a:pPr marL="0" lvl="0" indent="0" algn="l" rtl="0">
              <a:lnSpc>
                <a:spcPct val="138000"/>
              </a:lnSpc>
              <a:spcBef>
                <a:spcPts val="0"/>
              </a:spcBef>
              <a:spcAft>
                <a:spcPts val="0"/>
              </a:spcAft>
              <a:buNone/>
            </a:pPr>
            <a:r>
              <a:rPr lang="en-US" sz="2000" dirty="0">
                <a:solidFill>
                  <a:schemeClr val="accent2"/>
                </a:solidFill>
                <a:latin typeface="Antonio Light"/>
                <a:ea typeface="Antonio Light"/>
                <a:cs typeface="Antonio Light"/>
                <a:sym typeface="Antonio Light"/>
              </a:rPr>
              <a:t>Three Rivers Community Action</a:t>
            </a:r>
            <a:endParaRPr sz="3300" dirty="0">
              <a:solidFill>
                <a:schemeClr val="accent2"/>
              </a:solidFill>
              <a:latin typeface="Antonio Light"/>
              <a:ea typeface="Antonio Light"/>
              <a:cs typeface="Antonio Light"/>
              <a:sym typeface="Antonio Light"/>
            </a:endParaRPr>
          </a:p>
        </p:txBody>
      </p:sp>
      <p:sp>
        <p:nvSpPr>
          <p:cNvPr id="357" name="Google Shape;357;g37f09a90403_0_21"/>
          <p:cNvSpPr/>
          <p:nvPr/>
        </p:nvSpPr>
        <p:spPr>
          <a:xfrm>
            <a:off x="483275" y="448750"/>
            <a:ext cx="2888100" cy="195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58" name="Google Shape;358;g37f09a90403_0_21"/>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59" name="Google Shape;359;g37f09a90403_0_21"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g37f09a90403_0_28"/>
          <p:cNvPicPr preferRelativeResize="0">
            <a:picLocks noGrp="1"/>
          </p:cNvPicPr>
          <p:nvPr>
            <p:ph type="pic" idx="2"/>
          </p:nvPr>
        </p:nvPicPr>
        <p:blipFill>
          <a:blip r:embed="rId3">
            <a:alphaModFix/>
          </a:blip>
          <a:srcRect l="12508" r="12508"/>
          <a:stretch/>
        </p:blipFill>
        <p:spPr>
          <a:xfrm>
            <a:off x="6336000" y="745200"/>
            <a:ext cx="5337600" cy="5338800"/>
          </a:xfrm>
          <a:prstGeom prst="ellipse">
            <a:avLst/>
          </a:prstGeom>
          <a:noFill/>
          <a:ln>
            <a:noFill/>
          </a:ln>
        </p:spPr>
      </p:pic>
      <p:sp>
        <p:nvSpPr>
          <p:cNvPr id="365" name="Google Shape;365;g37f09a90403_0_28"/>
          <p:cNvSpPr txBox="1">
            <a:spLocks noGrp="1"/>
          </p:cNvSpPr>
          <p:nvPr>
            <p:ph type="body" idx="1"/>
          </p:nvPr>
        </p:nvSpPr>
        <p:spPr>
          <a:xfrm>
            <a:off x="492876" y="238875"/>
            <a:ext cx="5686200" cy="2513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00"/>
              <a:buNone/>
            </a:pPr>
            <a:r>
              <a:rPr lang="en-US" b="1">
                <a:solidFill>
                  <a:schemeClr val="accent1"/>
                </a:solidFill>
                <a:latin typeface="Antonio"/>
                <a:ea typeface="Antonio"/>
                <a:cs typeface="Antonio"/>
                <a:sym typeface="Antonio"/>
              </a:rPr>
              <a:t>IMPACT STORIES</a:t>
            </a:r>
            <a:endParaRPr b="1">
              <a:solidFill>
                <a:schemeClr val="accent1"/>
              </a:solidFill>
              <a:latin typeface="Antonio"/>
              <a:ea typeface="Antonio"/>
              <a:cs typeface="Antonio"/>
              <a:sym typeface="Antonio"/>
            </a:endParaRPr>
          </a:p>
        </p:txBody>
      </p:sp>
      <p:sp>
        <p:nvSpPr>
          <p:cNvPr id="366" name="Google Shape;366;g37f09a90403_0_28"/>
          <p:cNvSpPr txBox="1"/>
          <p:nvPr/>
        </p:nvSpPr>
        <p:spPr>
          <a:xfrm>
            <a:off x="517750" y="2301225"/>
            <a:ext cx="5074500" cy="3335700"/>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US" sz="2200" dirty="0">
                <a:latin typeface="Palanquin" panose="020B0004020203020204" pitchFamily="34" charset="77"/>
                <a:cs typeface="Palanquin" panose="020B0004020203020204" pitchFamily="34" charset="77"/>
              </a:rPr>
              <a:t>This year, </a:t>
            </a:r>
            <a:r>
              <a:rPr lang="en-US" sz="2200" dirty="0" err="1">
                <a:latin typeface="Palanquin" panose="020B0004020203020204" pitchFamily="34" charset="77"/>
                <a:cs typeface="Palanquin" panose="020B0004020203020204" pitchFamily="34" charset="77"/>
              </a:rPr>
              <a:t>PRIMEtime</a:t>
            </a:r>
            <a:r>
              <a:rPr lang="en-US" sz="2200" dirty="0">
                <a:latin typeface="Palanquin" panose="020B0004020203020204" pitchFamily="34" charset="77"/>
                <a:cs typeface="Palanquin" panose="020B0004020203020204" pitchFamily="34" charset="77"/>
              </a:rPr>
              <a:t> </a:t>
            </a:r>
            <a:r>
              <a:rPr lang="en-US" sz="2200" b="1" dirty="0">
                <a:latin typeface="Palanquin" panose="020B0004020203020204" pitchFamily="34" charset="77"/>
                <a:cs typeface="Palanquin" panose="020B0004020203020204" pitchFamily="34" charset="77"/>
              </a:rPr>
              <a:t>reached 1,311 youth </a:t>
            </a:r>
            <a:r>
              <a:rPr lang="en-US" sz="2200" dirty="0">
                <a:latin typeface="Palanquin" panose="020B0004020203020204" pitchFamily="34" charset="77"/>
                <a:cs typeface="Palanquin" panose="020B0004020203020204" pitchFamily="34" charset="77"/>
              </a:rPr>
              <a:t>across every corner of the district and 959 adults through community events like Cinco de Mayo. </a:t>
            </a:r>
          </a:p>
          <a:p>
            <a:pPr lvl="0">
              <a:buClr>
                <a:schemeClr val="dk1"/>
              </a:buClr>
              <a:buSzPts val="1100"/>
            </a:pPr>
            <a:endParaRPr lang="en-US" sz="2200" dirty="0">
              <a:latin typeface="Palanquin" panose="020B0004020203020204" pitchFamily="34" charset="77"/>
              <a:cs typeface="Palanquin" panose="020B0004020203020204" pitchFamily="34" charset="77"/>
            </a:endParaRPr>
          </a:p>
          <a:p>
            <a:pPr lvl="0">
              <a:buClr>
                <a:schemeClr val="dk1"/>
              </a:buClr>
              <a:buSzPts val="1100"/>
            </a:pPr>
            <a:r>
              <a:rPr lang="en-US" sz="2200" dirty="0">
                <a:latin typeface="Palanquin" panose="020B0004020203020204" pitchFamily="34" charset="77"/>
                <a:cs typeface="Palanquin" panose="020B0004020203020204" pitchFamily="34" charset="77"/>
              </a:rPr>
              <a:t>Ask the kids themselves, and the impact is clear—94% say they have a trusted adult to turn to, and 96% feel they can be themselves</a:t>
            </a:r>
            <a:r>
              <a:rPr lang="en-US" sz="2200" dirty="0"/>
              <a:t>.</a:t>
            </a:r>
            <a:endParaRPr lang="en-US" sz="2200" dirty="0">
              <a:solidFill>
                <a:srgbClr val="444746"/>
              </a:solidFill>
              <a:latin typeface="Palanquin Light"/>
              <a:ea typeface="Palanquin Light"/>
              <a:cs typeface="Palanquin Light"/>
              <a:sym typeface="Palanquin Light"/>
            </a:endParaRPr>
          </a:p>
        </p:txBody>
      </p:sp>
      <p:sp>
        <p:nvSpPr>
          <p:cNvPr id="367" name="Google Shape;367;g37f09a90403_0_28"/>
          <p:cNvSpPr txBox="1"/>
          <p:nvPr/>
        </p:nvSpPr>
        <p:spPr>
          <a:xfrm>
            <a:off x="517759" y="1737518"/>
            <a:ext cx="4256260" cy="563700"/>
          </a:xfrm>
          <a:prstGeom prst="rect">
            <a:avLst/>
          </a:prstGeom>
          <a:noFill/>
          <a:ln>
            <a:noFill/>
          </a:ln>
        </p:spPr>
        <p:txBody>
          <a:bodyPr spcFirstLastPara="1" wrap="square" lIns="91425" tIns="91425" rIns="91425" bIns="91425" anchor="t" anchorCtr="0">
            <a:noAutofit/>
          </a:bodyPr>
          <a:lstStyle/>
          <a:p>
            <a:pPr marL="0" lvl="0" indent="0" algn="l" rtl="0">
              <a:lnSpc>
                <a:spcPct val="138000"/>
              </a:lnSpc>
              <a:spcBef>
                <a:spcPts val="0"/>
              </a:spcBef>
              <a:spcAft>
                <a:spcPts val="0"/>
              </a:spcAft>
              <a:buNone/>
            </a:pPr>
            <a:r>
              <a:rPr lang="en-US" sz="2000" dirty="0" err="1">
                <a:solidFill>
                  <a:schemeClr val="accent2"/>
                </a:solidFill>
                <a:latin typeface="Antonio Light"/>
                <a:ea typeface="Antonio Light"/>
                <a:cs typeface="Antonio Light"/>
                <a:sym typeface="Antonio Light"/>
              </a:rPr>
              <a:t>PRIMEtime</a:t>
            </a:r>
            <a:r>
              <a:rPr lang="en-US" sz="2000" dirty="0">
                <a:solidFill>
                  <a:schemeClr val="accent2"/>
                </a:solidFill>
                <a:latin typeface="Antonio Light"/>
                <a:ea typeface="Antonio Light"/>
                <a:cs typeface="Antonio Light"/>
                <a:sym typeface="Antonio Light"/>
              </a:rPr>
              <a:t> Afterschool Collaborative</a:t>
            </a:r>
            <a:endParaRPr sz="3300" dirty="0">
              <a:solidFill>
                <a:schemeClr val="accent2"/>
              </a:solidFill>
              <a:latin typeface="Antonio Light"/>
              <a:ea typeface="Antonio Light"/>
              <a:cs typeface="Antonio Light"/>
              <a:sym typeface="Antonio Light"/>
            </a:endParaRPr>
          </a:p>
        </p:txBody>
      </p:sp>
      <p:sp>
        <p:nvSpPr>
          <p:cNvPr id="368" name="Google Shape;368;g37f09a90403_0_28"/>
          <p:cNvSpPr/>
          <p:nvPr/>
        </p:nvSpPr>
        <p:spPr>
          <a:xfrm>
            <a:off x="483275" y="425750"/>
            <a:ext cx="2991900" cy="207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69" name="Google Shape;369;g37f09a90403_0_28"/>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70" name="Google Shape;370;g37f09a90403_0_28"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386" name="Google Shape;386;g37f4a68c9d6_1_0"/>
          <p:cNvPicPr preferRelativeResize="0">
            <a:picLocks noGrp="1"/>
          </p:cNvPicPr>
          <p:nvPr>
            <p:ph type="pic" idx="2"/>
          </p:nvPr>
        </p:nvPicPr>
        <p:blipFill>
          <a:blip r:embed="rId3">
            <a:alphaModFix/>
          </a:blip>
          <a:srcRect t="13859" b="13859"/>
          <a:stretch/>
        </p:blipFill>
        <p:spPr>
          <a:xfrm>
            <a:off x="6474675" y="759600"/>
            <a:ext cx="5337600" cy="5338800"/>
          </a:xfrm>
          <a:prstGeom prst="ellipse">
            <a:avLst/>
          </a:prstGeom>
          <a:noFill/>
          <a:ln>
            <a:noFill/>
          </a:ln>
        </p:spPr>
      </p:pic>
      <p:sp>
        <p:nvSpPr>
          <p:cNvPr id="387" name="Google Shape;387;g37f4a68c9d6_1_0"/>
          <p:cNvSpPr txBox="1">
            <a:spLocks noGrp="1"/>
          </p:cNvSpPr>
          <p:nvPr>
            <p:ph type="body" idx="1"/>
          </p:nvPr>
        </p:nvSpPr>
        <p:spPr>
          <a:xfrm>
            <a:off x="517747" y="285475"/>
            <a:ext cx="5686200" cy="219908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2"/>
              </a:buClr>
              <a:buSzPts val="3600"/>
              <a:buNone/>
            </a:pPr>
            <a:r>
              <a:rPr lang="en-US" b="1" dirty="0">
                <a:solidFill>
                  <a:schemeClr val="accent1"/>
                </a:solidFill>
                <a:latin typeface="Antonio"/>
                <a:ea typeface="Antonio"/>
                <a:cs typeface="Antonio"/>
                <a:sym typeface="Antonio"/>
              </a:rPr>
              <a:t>IMPACT STORIES</a:t>
            </a:r>
            <a:endParaRPr b="1" dirty="0">
              <a:solidFill>
                <a:schemeClr val="accent1"/>
              </a:solidFill>
              <a:latin typeface="Antonio"/>
              <a:ea typeface="Antonio"/>
              <a:cs typeface="Antonio"/>
              <a:sym typeface="Antonio"/>
            </a:endParaRPr>
          </a:p>
        </p:txBody>
      </p:sp>
      <p:sp>
        <p:nvSpPr>
          <p:cNvPr id="388" name="Google Shape;388;g37f4a68c9d6_1_0"/>
          <p:cNvSpPr txBox="1"/>
          <p:nvPr/>
        </p:nvSpPr>
        <p:spPr>
          <a:xfrm>
            <a:off x="517747" y="2033681"/>
            <a:ext cx="5337600" cy="3804846"/>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US" sz="2000" dirty="0">
                <a:latin typeface="Palanquin" panose="020B0004020203020204" pitchFamily="34" charset="77"/>
                <a:cs typeface="Palanquin" panose="020B0004020203020204" pitchFamily="34" charset="77"/>
              </a:rPr>
              <a:t>United Way honors Dolly Parton’s legacy by proudly sponsoring Imagination Library, which sends a free book every month to Rice County area children from birth to 5. </a:t>
            </a:r>
          </a:p>
          <a:p>
            <a:pPr lvl="0">
              <a:buClr>
                <a:schemeClr val="dk1"/>
              </a:buClr>
              <a:buSzPts val="1100"/>
            </a:pPr>
            <a:endParaRPr lang="en-US" sz="2000" dirty="0">
              <a:latin typeface="Palanquin" panose="020B0004020203020204" pitchFamily="34" charset="77"/>
              <a:cs typeface="Palanquin" panose="020B0004020203020204" pitchFamily="34" charset="77"/>
            </a:endParaRPr>
          </a:p>
          <a:p>
            <a:pPr lvl="0">
              <a:buClr>
                <a:schemeClr val="dk1"/>
              </a:buClr>
              <a:buSzPts val="1100"/>
            </a:pPr>
            <a:r>
              <a:rPr lang="en-US" sz="2000" dirty="0">
                <a:latin typeface="Palanquin" panose="020B0004020203020204" pitchFamily="34" charset="77"/>
                <a:cs typeface="Palanquin" panose="020B0004020203020204" pitchFamily="34" charset="77"/>
              </a:rPr>
              <a:t>The 2026 Dolly Book Bash raised enough funds to provide </a:t>
            </a:r>
            <a:r>
              <a:rPr lang="en-US" sz="2000" b="1" dirty="0">
                <a:latin typeface="Palanquin" panose="020B0004020203020204" pitchFamily="34" charset="77"/>
                <a:cs typeface="Palanquin" panose="020B0004020203020204" pitchFamily="34" charset="77"/>
              </a:rPr>
              <a:t>free books to over 2,200 local children.</a:t>
            </a:r>
            <a:endParaRPr lang="en-US" sz="2000" dirty="0">
              <a:solidFill>
                <a:schemeClr val="tx1"/>
              </a:solidFill>
              <a:latin typeface="Palanquin" panose="020B0004020203020204" pitchFamily="34" charset="77"/>
              <a:ea typeface="Palanquin"/>
              <a:cs typeface="Palanquin" panose="020B0004020203020204" pitchFamily="34" charset="77"/>
              <a:sym typeface="Palanquin"/>
            </a:endParaRPr>
          </a:p>
          <a:p>
            <a:pPr lvl="0">
              <a:lnSpc>
                <a:spcPct val="115000"/>
              </a:lnSpc>
              <a:buClr>
                <a:schemeClr val="dk1"/>
              </a:buClr>
              <a:buSzPts val="1100"/>
            </a:pPr>
            <a:endParaRPr lang="en-US" sz="2000" dirty="0">
              <a:solidFill>
                <a:schemeClr val="tx1"/>
              </a:solidFill>
              <a:latin typeface="Palanquin" panose="020B0004020203020204" pitchFamily="34" charset="77"/>
              <a:ea typeface="Palanquin"/>
              <a:cs typeface="Palanquin" panose="020B0004020203020204" pitchFamily="34" charset="77"/>
              <a:sym typeface="Palanquin"/>
            </a:endParaRPr>
          </a:p>
          <a:p>
            <a:pPr lvl="0">
              <a:buClr>
                <a:schemeClr val="dk1"/>
              </a:buClr>
              <a:buSzPts val="1100"/>
            </a:pPr>
            <a:r>
              <a:rPr lang="en-US" sz="2000" dirty="0">
                <a:solidFill>
                  <a:schemeClr val="tx1"/>
                </a:solidFill>
                <a:latin typeface="Palanquin" panose="020B0004020203020204" pitchFamily="34" charset="77"/>
                <a:ea typeface="Palanquin"/>
                <a:cs typeface="Palanquin" panose="020B0004020203020204" pitchFamily="34" charset="77"/>
                <a:sym typeface="Palanquin"/>
              </a:rPr>
              <a:t>Save the date now for the 2027 Dolly Parton Book Bash, which will take place on </a:t>
            </a:r>
            <a:r>
              <a:rPr lang="en-US" sz="2000" b="1" dirty="0">
                <a:solidFill>
                  <a:schemeClr val="tx1"/>
                </a:solidFill>
                <a:latin typeface="Palanquin" panose="020B0004020203020204" pitchFamily="34" charset="77"/>
                <a:ea typeface="Palanquin"/>
                <a:cs typeface="Palanquin" panose="020B0004020203020204" pitchFamily="34" charset="77"/>
                <a:sym typeface="Palanquin"/>
              </a:rPr>
              <a:t>January 29</a:t>
            </a:r>
            <a:r>
              <a:rPr lang="en-US" sz="2000" dirty="0">
                <a:solidFill>
                  <a:schemeClr val="tx1"/>
                </a:solidFill>
                <a:latin typeface="Palanquin" panose="020B0004020203020204" pitchFamily="34" charset="77"/>
                <a:ea typeface="Palanquin"/>
                <a:cs typeface="Palanquin" panose="020B0004020203020204" pitchFamily="34" charset="77"/>
                <a:sym typeface="Palanquin"/>
              </a:rPr>
              <a:t> at the Northfield Armory.</a:t>
            </a:r>
          </a:p>
          <a:p>
            <a:pPr marL="0" lvl="0" indent="0" algn="l" rtl="0">
              <a:lnSpc>
                <a:spcPct val="115000"/>
              </a:lnSpc>
              <a:spcBef>
                <a:spcPts val="0"/>
              </a:spcBef>
              <a:spcAft>
                <a:spcPts val="0"/>
              </a:spcAft>
              <a:buClr>
                <a:schemeClr val="dk1"/>
              </a:buClr>
              <a:buSzPts val="1100"/>
              <a:buFont typeface="Arial"/>
              <a:buNone/>
            </a:pPr>
            <a:endParaRPr sz="2050" dirty="0">
              <a:solidFill>
                <a:schemeClr val="accent6"/>
              </a:solidFill>
              <a:latin typeface="Palanquin Light"/>
              <a:ea typeface="Palanquin Light"/>
              <a:cs typeface="Palanquin Light"/>
              <a:sym typeface="Palanquin Light"/>
            </a:endParaRPr>
          </a:p>
        </p:txBody>
      </p:sp>
      <p:sp>
        <p:nvSpPr>
          <p:cNvPr id="389" name="Google Shape;389;g37f4a68c9d6_1_0"/>
          <p:cNvSpPr txBox="1"/>
          <p:nvPr/>
        </p:nvSpPr>
        <p:spPr>
          <a:xfrm>
            <a:off x="517747" y="1441367"/>
            <a:ext cx="3928200" cy="563700"/>
          </a:xfrm>
          <a:prstGeom prst="rect">
            <a:avLst/>
          </a:prstGeom>
          <a:noFill/>
          <a:ln>
            <a:noFill/>
          </a:ln>
        </p:spPr>
        <p:txBody>
          <a:bodyPr spcFirstLastPara="1" wrap="square" lIns="91425" tIns="91425" rIns="91425" bIns="91425" anchor="t" anchorCtr="0">
            <a:noAutofit/>
          </a:bodyPr>
          <a:lstStyle/>
          <a:p>
            <a:pPr marL="0" lvl="0" indent="0" algn="l" rtl="0">
              <a:lnSpc>
                <a:spcPct val="138000"/>
              </a:lnSpc>
              <a:spcBef>
                <a:spcPts val="0"/>
              </a:spcBef>
              <a:spcAft>
                <a:spcPts val="0"/>
              </a:spcAft>
              <a:buNone/>
            </a:pPr>
            <a:r>
              <a:rPr lang="en-US" sz="2000" dirty="0">
                <a:solidFill>
                  <a:schemeClr val="accent2"/>
                </a:solidFill>
                <a:latin typeface="Antonio Light"/>
                <a:ea typeface="Antonio Light"/>
                <a:cs typeface="Antonio Light"/>
                <a:sym typeface="Antonio Light"/>
              </a:rPr>
              <a:t>Dolly Parton’s Imagination Library</a:t>
            </a:r>
            <a:endParaRPr sz="3300" dirty="0">
              <a:solidFill>
                <a:schemeClr val="accent2"/>
              </a:solidFill>
              <a:latin typeface="Antonio Light"/>
              <a:ea typeface="Antonio Light"/>
              <a:cs typeface="Antonio Light"/>
              <a:sym typeface="Antonio Light"/>
            </a:endParaRPr>
          </a:p>
        </p:txBody>
      </p:sp>
      <p:sp>
        <p:nvSpPr>
          <p:cNvPr id="390" name="Google Shape;390;g37f4a68c9d6_1_0"/>
          <p:cNvSpPr/>
          <p:nvPr/>
        </p:nvSpPr>
        <p:spPr>
          <a:xfrm>
            <a:off x="471775" y="437250"/>
            <a:ext cx="2899800" cy="195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91" name="Google Shape;391;g37f4a68c9d6_1_0"/>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92" name="Google Shape;392;g37f4a68c9d6_1_0"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999CF75B-2583-CF65-CBA5-AE70C805EAD1}"/>
            </a:ext>
          </a:extLst>
        </p:cNvPr>
        <p:cNvGrpSpPr/>
        <p:nvPr/>
      </p:nvGrpSpPr>
      <p:grpSpPr>
        <a:xfrm>
          <a:off x="0" y="0"/>
          <a:ext cx="0" cy="0"/>
          <a:chOff x="0" y="0"/>
          <a:chExt cx="0" cy="0"/>
        </a:xfrm>
      </p:grpSpPr>
      <p:sp>
        <p:nvSpPr>
          <p:cNvPr id="334" name="Google Shape;334;p35">
            <a:extLst>
              <a:ext uri="{FF2B5EF4-FFF2-40B4-BE49-F238E27FC236}">
                <a16:creationId xmlns:a16="http://schemas.microsoft.com/office/drawing/2014/main" id="{3AC7D570-0187-2747-FFCA-0493CC92D07C}"/>
              </a:ext>
            </a:extLst>
          </p:cNvPr>
          <p:cNvSpPr/>
          <p:nvPr/>
        </p:nvSpPr>
        <p:spPr>
          <a:xfrm>
            <a:off x="484325" y="416525"/>
            <a:ext cx="2896200" cy="232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35" name="Google Shape;335;p35">
            <a:extLst>
              <a:ext uri="{FF2B5EF4-FFF2-40B4-BE49-F238E27FC236}">
                <a16:creationId xmlns:a16="http://schemas.microsoft.com/office/drawing/2014/main" id="{5281A2C7-7813-2617-B15E-773CE95D11B4}"/>
              </a:ext>
            </a:extLst>
          </p:cNvPr>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336" name="Google Shape;336;p35" title="Rice County Area-logo_localization_Localfirst_1line_RGB.png">
            <a:extLst>
              <a:ext uri="{FF2B5EF4-FFF2-40B4-BE49-F238E27FC236}">
                <a16:creationId xmlns:a16="http://schemas.microsoft.com/office/drawing/2014/main" id="{90830546-D7EA-6697-3A31-0254679EE48C}"/>
              </a:ext>
            </a:extLst>
          </p:cNvPr>
          <p:cNvPicPr preferRelativeResize="0"/>
          <p:nvPr/>
        </p:nvPicPr>
        <p:blipFill>
          <a:blip r:embed="rId3">
            <a:alphaModFix/>
          </a:blip>
          <a:stretch>
            <a:fillRect/>
          </a:stretch>
        </p:blipFill>
        <p:spPr>
          <a:xfrm>
            <a:off x="379725" y="6000911"/>
            <a:ext cx="1854498" cy="600225"/>
          </a:xfrm>
          <a:prstGeom prst="rect">
            <a:avLst/>
          </a:prstGeom>
          <a:noFill/>
          <a:ln>
            <a:noFill/>
          </a:ln>
        </p:spPr>
      </p:pic>
      <p:pic>
        <p:nvPicPr>
          <p:cNvPr id="3" name="Picture 2">
            <a:extLst>
              <a:ext uri="{FF2B5EF4-FFF2-40B4-BE49-F238E27FC236}">
                <a16:creationId xmlns:a16="http://schemas.microsoft.com/office/drawing/2014/main" id="{DA5D5296-09D8-4AE4-AB9C-3EC9EB9BD854}"/>
              </a:ext>
            </a:extLst>
          </p:cNvPr>
          <p:cNvPicPr>
            <a:picLocks noChangeAspect="1"/>
          </p:cNvPicPr>
          <p:nvPr/>
        </p:nvPicPr>
        <p:blipFill>
          <a:blip r:embed="rId4"/>
          <a:srcRect/>
          <a:stretch/>
        </p:blipFill>
        <p:spPr>
          <a:xfrm>
            <a:off x="2343074" y="247239"/>
            <a:ext cx="8673430" cy="5782286"/>
          </a:xfrm>
          <a:prstGeom prst="rect">
            <a:avLst/>
          </a:prstGeom>
        </p:spPr>
      </p:pic>
    </p:spTree>
    <p:extLst>
      <p:ext uri="{BB962C8B-B14F-4D97-AF65-F5344CB8AC3E}">
        <p14:creationId xmlns:p14="http://schemas.microsoft.com/office/powerpoint/2010/main" val="377391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
          <p:cNvSpPr/>
          <p:nvPr/>
        </p:nvSpPr>
        <p:spPr>
          <a:xfrm>
            <a:off x="299175" y="2750100"/>
            <a:ext cx="1001100" cy="14154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399" name="Google Shape;399;p6"/>
          <p:cNvSpPr txBox="1">
            <a:spLocks noGrp="1"/>
          </p:cNvSpPr>
          <p:nvPr>
            <p:ph type="title"/>
          </p:nvPr>
        </p:nvSpPr>
        <p:spPr>
          <a:xfrm>
            <a:off x="1300274" y="1332600"/>
            <a:ext cx="4640149" cy="4081077"/>
          </a:xfrm>
          <a:prstGeom prst="rect">
            <a:avLst/>
          </a:prstGeom>
          <a:noFill/>
          <a:ln>
            <a:noFill/>
          </a:ln>
        </p:spPr>
        <p:txBody>
          <a:bodyPr spcFirstLastPara="1" wrap="square" lIns="91425" tIns="45700" rIns="91425" bIns="45700" anchor="t" anchorCtr="0">
            <a:spAutoFit/>
          </a:bodyPr>
          <a:lstStyle/>
          <a:p>
            <a:pPr marL="0" lvl="0" indent="0" algn="l" rtl="0">
              <a:lnSpc>
                <a:spcPct val="90000"/>
              </a:lnSpc>
              <a:spcBef>
                <a:spcPts val="0"/>
              </a:spcBef>
              <a:spcAft>
                <a:spcPts val="0"/>
              </a:spcAft>
              <a:buClr>
                <a:schemeClr val="accent1"/>
              </a:buClr>
              <a:buSzPts val="5400"/>
              <a:buFont typeface="Antonio"/>
              <a:buNone/>
            </a:pPr>
            <a:r>
              <a:rPr lang="en-US" sz="9600" dirty="0"/>
              <a:t>Ways </a:t>
            </a:r>
            <a:br>
              <a:rPr lang="en-US" sz="9600" dirty="0"/>
            </a:br>
            <a:r>
              <a:rPr lang="en-US" sz="9600" dirty="0"/>
              <a:t>to </a:t>
            </a:r>
            <a:br>
              <a:rPr lang="en-US" sz="9600" dirty="0"/>
            </a:br>
            <a:r>
              <a:rPr lang="en-US" sz="9600" dirty="0"/>
              <a:t>Give</a:t>
            </a:r>
            <a:endParaRPr sz="9600" dirty="0"/>
          </a:p>
        </p:txBody>
      </p:sp>
      <p:sp>
        <p:nvSpPr>
          <p:cNvPr id="400" name="Google Shape;400;p6"/>
          <p:cNvSpPr/>
          <p:nvPr/>
        </p:nvSpPr>
        <p:spPr>
          <a:xfrm>
            <a:off x="494800" y="414250"/>
            <a:ext cx="3026400" cy="2301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01" name="Google Shape;401;p6"/>
          <p:cNvSpPr/>
          <p:nvPr/>
        </p:nvSpPr>
        <p:spPr>
          <a:xfrm>
            <a:off x="322200" y="6006500"/>
            <a:ext cx="2301300" cy="633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402" name="Google Shape;402;p6" title="Rice County Area-logo_localization_Localfirst_1line_RGB.png"/>
          <p:cNvPicPr preferRelativeResize="0"/>
          <p:nvPr/>
        </p:nvPicPr>
        <p:blipFill>
          <a:blip r:embed="rId3">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407" name="Google Shape;407;g37f09a90403_0_42" title="Screen Shot 2025-09-15 at 5.55.38 PM.png">
            <a:hlinkClick r:id="rId3"/>
          </p:cNvPr>
          <p:cNvPicPr preferRelativeResize="0">
            <a:picLocks noGrp="1"/>
          </p:cNvPicPr>
          <p:nvPr>
            <p:ph type="pic" idx="5"/>
          </p:nvPr>
        </p:nvPicPr>
        <p:blipFill rotWithShape="1">
          <a:blip r:embed="rId4">
            <a:alphaModFix/>
          </a:blip>
          <a:srcRect t="1050" b="-1050"/>
          <a:stretch/>
        </p:blipFill>
        <p:spPr>
          <a:xfrm>
            <a:off x="906475" y="1001813"/>
            <a:ext cx="10082401" cy="4854374"/>
          </a:xfrm>
          <a:prstGeom prst="rect">
            <a:avLst/>
          </a:prstGeom>
          <a:noFill/>
          <a:ln>
            <a:noFill/>
          </a:ln>
        </p:spPr>
      </p:pic>
      <p:sp>
        <p:nvSpPr>
          <p:cNvPr id="408" name="Google Shape;408;g37f09a90403_0_42"/>
          <p:cNvSpPr/>
          <p:nvPr/>
        </p:nvSpPr>
        <p:spPr>
          <a:xfrm>
            <a:off x="494800" y="402725"/>
            <a:ext cx="2876700" cy="253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09" name="Google Shape;409;g37f09a90403_0_42"/>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410" name="Google Shape;410;g37f09a90403_0_42" title="Rice County Area-logo_localization_Localfirst_1line_RGB.png"/>
          <p:cNvPicPr preferRelativeResize="0"/>
          <p:nvPr/>
        </p:nvPicPr>
        <p:blipFill>
          <a:blip r:embed="rId5">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g37f4a68c9d6_1_11"/>
          <p:cNvPicPr preferRelativeResize="0">
            <a:picLocks noGrp="1"/>
          </p:cNvPicPr>
          <p:nvPr>
            <p:ph type="pic" idx="2"/>
          </p:nvPr>
        </p:nvPicPr>
        <p:blipFill>
          <a:blip r:embed="rId3">
            <a:alphaModFix/>
          </a:blip>
          <a:srcRect l="10503" r="10503"/>
          <a:stretch/>
        </p:blipFill>
        <p:spPr>
          <a:xfrm>
            <a:off x="6970713" y="1063625"/>
            <a:ext cx="4767263" cy="4730749"/>
          </a:xfrm>
          <a:prstGeom prst="rect">
            <a:avLst/>
          </a:prstGeom>
          <a:noFill/>
          <a:ln>
            <a:noFill/>
          </a:ln>
        </p:spPr>
      </p:pic>
      <p:sp>
        <p:nvSpPr>
          <p:cNvPr id="426" name="Google Shape;426;g37f4a68c9d6_1_11"/>
          <p:cNvSpPr txBox="1">
            <a:spLocks noGrp="1"/>
          </p:cNvSpPr>
          <p:nvPr>
            <p:ph type="body" idx="1"/>
          </p:nvPr>
        </p:nvSpPr>
        <p:spPr>
          <a:xfrm>
            <a:off x="595750" y="2205099"/>
            <a:ext cx="5712300" cy="3237900"/>
          </a:xfrm>
          <a:prstGeom prst="rect">
            <a:avLst/>
          </a:prstGeom>
          <a:noFill/>
          <a:ln>
            <a:noFill/>
          </a:ln>
        </p:spPr>
        <p:txBody>
          <a:bodyPr spcFirstLastPara="1" wrap="square" lIns="91425" tIns="45700" rIns="91425" bIns="45700" anchor="t" anchorCtr="0">
            <a:noAutofit/>
          </a:bodyPr>
          <a:lstStyle/>
          <a:p>
            <a:pPr marL="92075" lvl="0" indent="0" algn="l" rtl="0">
              <a:lnSpc>
                <a:spcPct val="115000"/>
              </a:lnSpc>
              <a:spcBef>
                <a:spcPts val="0"/>
              </a:spcBef>
              <a:spcAft>
                <a:spcPts val="0"/>
              </a:spcAft>
              <a:buClr>
                <a:schemeClr val="accent6"/>
              </a:buClr>
              <a:buSzPts val="2150"/>
              <a:buNone/>
            </a:pPr>
            <a:r>
              <a:rPr lang="en-US" sz="2800" dirty="0">
                <a:solidFill>
                  <a:schemeClr val="tx1"/>
                </a:solidFill>
              </a:rPr>
              <a:t>Depending on your workplace you may use</a:t>
            </a:r>
          </a:p>
          <a:p>
            <a:pPr marL="434975" lvl="0" algn="l" rtl="0">
              <a:lnSpc>
                <a:spcPct val="115000"/>
              </a:lnSpc>
              <a:spcBef>
                <a:spcPts val="0"/>
              </a:spcBef>
              <a:spcAft>
                <a:spcPts val="0"/>
              </a:spcAft>
              <a:buClr>
                <a:schemeClr val="accent6"/>
              </a:buClr>
              <a:buSzPts val="2150"/>
              <a:buFont typeface="Arial" panose="020B0604020202020204" pitchFamily="34" charset="0"/>
              <a:buChar char="•"/>
            </a:pPr>
            <a:r>
              <a:rPr lang="en-US" sz="2800" dirty="0">
                <a:solidFill>
                  <a:schemeClr val="tx1"/>
                </a:solidFill>
              </a:rPr>
              <a:t>Payroll deduction</a:t>
            </a:r>
          </a:p>
          <a:p>
            <a:pPr marL="434975" lvl="0" algn="l" rtl="0">
              <a:lnSpc>
                <a:spcPct val="115000"/>
              </a:lnSpc>
              <a:spcBef>
                <a:spcPts val="0"/>
              </a:spcBef>
              <a:spcAft>
                <a:spcPts val="0"/>
              </a:spcAft>
              <a:buClr>
                <a:schemeClr val="accent6"/>
              </a:buClr>
              <a:buSzPts val="2150"/>
              <a:buFont typeface="Arial" panose="020B0604020202020204" pitchFamily="34" charset="0"/>
              <a:buChar char="•"/>
            </a:pPr>
            <a:r>
              <a:rPr lang="en-US" sz="2800" dirty="0">
                <a:solidFill>
                  <a:schemeClr val="tx1"/>
                </a:solidFill>
              </a:rPr>
              <a:t>Paper pledge form</a:t>
            </a:r>
          </a:p>
          <a:p>
            <a:pPr marL="434975" lvl="0" algn="l" rtl="0">
              <a:lnSpc>
                <a:spcPct val="115000"/>
              </a:lnSpc>
              <a:spcBef>
                <a:spcPts val="0"/>
              </a:spcBef>
              <a:spcAft>
                <a:spcPts val="0"/>
              </a:spcAft>
              <a:buClr>
                <a:schemeClr val="accent6"/>
              </a:buClr>
              <a:buSzPts val="2150"/>
              <a:buFont typeface="Arial" panose="020B0604020202020204" pitchFamily="34" charset="0"/>
              <a:buChar char="•"/>
            </a:pPr>
            <a:r>
              <a:rPr lang="en-US" sz="2800" dirty="0">
                <a:solidFill>
                  <a:schemeClr val="tx1"/>
                </a:solidFill>
              </a:rPr>
              <a:t>Online pledge form/United Way website</a:t>
            </a:r>
          </a:p>
        </p:txBody>
      </p:sp>
      <p:sp>
        <p:nvSpPr>
          <p:cNvPr id="427" name="Google Shape;427;g37f4a68c9d6_1_11"/>
          <p:cNvSpPr txBox="1">
            <a:spLocks noGrp="1"/>
          </p:cNvSpPr>
          <p:nvPr>
            <p:ph type="title"/>
          </p:nvPr>
        </p:nvSpPr>
        <p:spPr>
          <a:xfrm>
            <a:off x="500719" y="1260401"/>
            <a:ext cx="4767262" cy="590891"/>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accent1"/>
              </a:buClr>
              <a:buSzPts val="3200"/>
              <a:buFont typeface="Palanquin"/>
              <a:buNone/>
            </a:pPr>
            <a:r>
              <a:rPr lang="en-US" sz="3600" b="1" dirty="0">
                <a:latin typeface="Antonio"/>
                <a:ea typeface="Antonio"/>
                <a:cs typeface="Antonio"/>
                <a:sym typeface="Antonio"/>
              </a:rPr>
              <a:t>EACH WORKPLACE IS UNIQUE</a:t>
            </a:r>
            <a:endParaRPr sz="3600" b="1" dirty="0">
              <a:latin typeface="Antonio"/>
              <a:ea typeface="Antonio"/>
              <a:cs typeface="Antonio"/>
              <a:sym typeface="Antonio"/>
            </a:endParaRPr>
          </a:p>
        </p:txBody>
      </p:sp>
      <p:sp>
        <p:nvSpPr>
          <p:cNvPr id="428" name="Google Shape;428;g37f4a68c9d6_1_11"/>
          <p:cNvSpPr/>
          <p:nvPr/>
        </p:nvSpPr>
        <p:spPr>
          <a:xfrm>
            <a:off x="494800" y="448750"/>
            <a:ext cx="2957100" cy="195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29" name="Google Shape;429;g37f4a68c9d6_1_11"/>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430" name="Google Shape;430;g37f4a68c9d6_1_11"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g37f4a68c9d6_1_20"/>
          <p:cNvSpPr/>
          <p:nvPr/>
        </p:nvSpPr>
        <p:spPr>
          <a:xfrm>
            <a:off x="494800" y="402725"/>
            <a:ext cx="2876700" cy="253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16" name="Google Shape;416;g37f4a68c9d6_1_20"/>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417" name="Google Shape;417;g37f4a68c9d6_1_20" title="Rice County Area-logo_localization_Localfirst_1line_RGB.png"/>
          <p:cNvPicPr preferRelativeResize="0"/>
          <p:nvPr/>
        </p:nvPicPr>
        <p:blipFill>
          <a:blip r:embed="rId3">
            <a:alphaModFix/>
          </a:blip>
          <a:stretch>
            <a:fillRect/>
          </a:stretch>
        </p:blipFill>
        <p:spPr>
          <a:xfrm>
            <a:off x="379725" y="6000911"/>
            <a:ext cx="1854498" cy="600225"/>
          </a:xfrm>
          <a:prstGeom prst="rect">
            <a:avLst/>
          </a:prstGeom>
          <a:noFill/>
          <a:ln>
            <a:noFill/>
          </a:ln>
        </p:spPr>
      </p:pic>
      <p:pic>
        <p:nvPicPr>
          <p:cNvPr id="418" name="Google Shape;418;g37f4a68c9d6_1_20"/>
          <p:cNvPicPr preferRelativeResize="0"/>
          <p:nvPr/>
        </p:nvPicPr>
        <p:blipFill>
          <a:blip r:embed="rId4">
            <a:alphaModFix/>
          </a:blip>
          <a:srcRect/>
          <a:stretch/>
        </p:blipFill>
        <p:spPr>
          <a:xfrm>
            <a:off x="3517075" y="1082597"/>
            <a:ext cx="3462964" cy="4481482"/>
          </a:xfrm>
          <a:prstGeom prst="rect">
            <a:avLst/>
          </a:prstGeom>
          <a:noFill/>
          <a:ln>
            <a:noFill/>
          </a:ln>
        </p:spPr>
      </p:pic>
      <p:sp>
        <p:nvSpPr>
          <p:cNvPr id="420" name="Google Shape;420;g37f4a68c9d6_1_20"/>
          <p:cNvSpPr txBox="1">
            <a:spLocks noGrp="1"/>
          </p:cNvSpPr>
          <p:nvPr>
            <p:ph type="title" idx="4294967295"/>
          </p:nvPr>
        </p:nvSpPr>
        <p:spPr>
          <a:xfrm>
            <a:off x="494794" y="1350976"/>
            <a:ext cx="4409100" cy="1089489"/>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accent1"/>
              </a:buClr>
              <a:buSzPts val="3200"/>
              <a:buFont typeface="Palanquin"/>
              <a:buNone/>
            </a:pPr>
            <a:r>
              <a:rPr lang="en-US" sz="3600" dirty="0">
                <a:solidFill>
                  <a:schemeClr val="accent1"/>
                </a:solidFill>
              </a:rPr>
              <a:t>CAMPAIGN </a:t>
            </a:r>
            <a:br>
              <a:rPr lang="en-US" sz="3600" dirty="0">
                <a:solidFill>
                  <a:schemeClr val="accent1"/>
                </a:solidFill>
              </a:rPr>
            </a:br>
            <a:r>
              <a:rPr lang="en-US" sz="3600" dirty="0">
                <a:solidFill>
                  <a:schemeClr val="accent1"/>
                </a:solidFill>
              </a:rPr>
              <a:t>RESOURCES</a:t>
            </a:r>
            <a:endParaRPr sz="3600" b="1" dirty="0">
              <a:solidFill>
                <a:schemeClr val="accent1"/>
              </a:solidFill>
              <a:latin typeface="Antonio"/>
              <a:ea typeface="Antonio"/>
              <a:cs typeface="Antonio"/>
              <a:sym typeface="Antonio"/>
            </a:endParaRPr>
          </a:p>
        </p:txBody>
      </p:sp>
      <p:pic>
        <p:nvPicPr>
          <p:cNvPr id="3" name="Picture 2">
            <a:extLst>
              <a:ext uri="{FF2B5EF4-FFF2-40B4-BE49-F238E27FC236}">
                <a16:creationId xmlns:a16="http://schemas.microsoft.com/office/drawing/2014/main" id="{6446DB7B-30D7-48FB-DE28-68234817D92E}"/>
              </a:ext>
            </a:extLst>
          </p:cNvPr>
          <p:cNvPicPr>
            <a:picLocks noChangeAspect="1"/>
          </p:cNvPicPr>
          <p:nvPr/>
        </p:nvPicPr>
        <p:blipFill>
          <a:blip r:embed="rId5"/>
          <a:srcRect/>
          <a:stretch/>
        </p:blipFill>
        <p:spPr>
          <a:xfrm>
            <a:off x="7419732" y="1082596"/>
            <a:ext cx="3462964" cy="448148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pic>
        <p:nvPicPr>
          <p:cNvPr id="445" name="Google Shape;445;g37f09a90403_0_59"/>
          <p:cNvPicPr preferRelativeResize="0">
            <a:picLocks noGrp="1"/>
          </p:cNvPicPr>
          <p:nvPr>
            <p:ph type="pic" idx="2"/>
          </p:nvPr>
        </p:nvPicPr>
        <p:blipFill>
          <a:blip r:embed="rId3">
            <a:alphaModFix/>
          </a:blip>
          <a:srcRect t="13293" b="13293"/>
          <a:stretch/>
        </p:blipFill>
        <p:spPr>
          <a:xfrm>
            <a:off x="6970713" y="1063625"/>
            <a:ext cx="4767263" cy="4730749"/>
          </a:xfrm>
          <a:prstGeom prst="rect">
            <a:avLst/>
          </a:prstGeom>
          <a:noFill/>
          <a:ln>
            <a:noFill/>
          </a:ln>
        </p:spPr>
      </p:pic>
      <p:sp>
        <p:nvSpPr>
          <p:cNvPr id="446" name="Google Shape;446;g37f09a90403_0_59"/>
          <p:cNvSpPr txBox="1">
            <a:spLocks noGrp="1"/>
          </p:cNvSpPr>
          <p:nvPr>
            <p:ph type="body" idx="1"/>
          </p:nvPr>
        </p:nvSpPr>
        <p:spPr>
          <a:xfrm>
            <a:off x="595750" y="1920245"/>
            <a:ext cx="5712300" cy="3677354"/>
          </a:xfrm>
          <a:prstGeom prst="rect">
            <a:avLst/>
          </a:prstGeom>
          <a:noFill/>
          <a:ln>
            <a:noFill/>
          </a:ln>
        </p:spPr>
        <p:txBody>
          <a:bodyPr spcFirstLastPara="1" wrap="square" lIns="91425" tIns="45700" rIns="91425" bIns="45700" anchor="t" anchorCtr="0">
            <a:noAutofit/>
          </a:bodyPr>
          <a:lstStyle/>
          <a:p>
            <a:pPr marL="457200" lvl="0" indent="-342900" algn="l" rtl="0">
              <a:lnSpc>
                <a:spcPct val="115000"/>
              </a:lnSpc>
              <a:spcBef>
                <a:spcPts val="0"/>
              </a:spcBef>
              <a:spcAft>
                <a:spcPts val="0"/>
              </a:spcAft>
              <a:buClr>
                <a:schemeClr val="accent6"/>
              </a:buClr>
              <a:buSzPts val="1800"/>
              <a:buFont typeface="Palanquin"/>
              <a:buChar char="●"/>
            </a:pPr>
            <a:r>
              <a:rPr lang="en-US" sz="2400" dirty="0">
                <a:solidFill>
                  <a:schemeClr val="tx1"/>
                </a:solidFill>
              </a:rPr>
              <a:t>If you’ve never given before, we’d love to have you join us</a:t>
            </a:r>
          </a:p>
          <a:p>
            <a:pPr lvl="0">
              <a:lnSpc>
                <a:spcPct val="115000"/>
              </a:lnSpc>
              <a:spcBef>
                <a:spcPts val="0"/>
              </a:spcBef>
              <a:buClr>
                <a:schemeClr val="dk1"/>
              </a:buClr>
              <a:buFont typeface="Palanquin"/>
              <a:buChar char="●"/>
            </a:pPr>
            <a:r>
              <a:rPr lang="en-US" sz="2400" dirty="0">
                <a:solidFill>
                  <a:schemeClr val="dk1"/>
                </a:solidFill>
              </a:rPr>
              <a:t>Your donation goes to the areas of </a:t>
            </a:r>
            <a:r>
              <a:rPr lang="en-US" sz="2400" b="1" dirty="0">
                <a:solidFill>
                  <a:schemeClr val="dk1"/>
                </a:solidFill>
              </a:rPr>
              <a:t>greatest need </a:t>
            </a:r>
            <a:r>
              <a:rPr lang="en-US" sz="2400" dirty="0">
                <a:solidFill>
                  <a:schemeClr val="dk1"/>
                </a:solidFill>
              </a:rPr>
              <a:t>and has </a:t>
            </a:r>
            <a:r>
              <a:rPr lang="en-US" sz="2400" b="1" dirty="0">
                <a:solidFill>
                  <a:schemeClr val="dk1"/>
                </a:solidFill>
              </a:rPr>
              <a:t>real impact</a:t>
            </a:r>
          </a:p>
          <a:p>
            <a:pPr lvl="0">
              <a:lnSpc>
                <a:spcPct val="115000"/>
              </a:lnSpc>
              <a:spcBef>
                <a:spcPts val="0"/>
              </a:spcBef>
              <a:buClr>
                <a:schemeClr val="dk1"/>
              </a:buClr>
              <a:buFont typeface="Palanquin"/>
              <a:buChar char="●"/>
            </a:pPr>
            <a:r>
              <a:rPr lang="en-US" sz="2400" dirty="0">
                <a:solidFill>
                  <a:schemeClr val="dk1"/>
                </a:solidFill>
              </a:rPr>
              <a:t>When we each </a:t>
            </a:r>
            <a:r>
              <a:rPr lang="en-US" sz="2400" dirty="0">
                <a:solidFill>
                  <a:srgbClr val="222222"/>
                </a:solidFill>
              </a:rPr>
              <a:t>contribute what we can we create a network of combined giving that creates positive change</a:t>
            </a:r>
          </a:p>
          <a:p>
            <a:pPr lvl="0">
              <a:lnSpc>
                <a:spcPct val="115000"/>
              </a:lnSpc>
              <a:spcBef>
                <a:spcPts val="0"/>
              </a:spcBef>
              <a:buClr>
                <a:schemeClr val="dk1"/>
              </a:buClr>
              <a:buFont typeface="Palanquin"/>
              <a:buChar char="●"/>
            </a:pPr>
            <a:r>
              <a:rPr lang="en-US" sz="2400" b="1" dirty="0">
                <a:solidFill>
                  <a:srgbClr val="222222"/>
                </a:solidFill>
              </a:rPr>
              <a:t>Every amount matters!</a:t>
            </a:r>
            <a:endParaRPr lang="en-US" sz="2400" b="1" dirty="0"/>
          </a:p>
          <a:p>
            <a:pPr marL="457200" lvl="0" indent="-342900" algn="l" rtl="0">
              <a:lnSpc>
                <a:spcPct val="115000"/>
              </a:lnSpc>
              <a:spcBef>
                <a:spcPts val="0"/>
              </a:spcBef>
              <a:spcAft>
                <a:spcPts val="0"/>
              </a:spcAft>
              <a:buClr>
                <a:schemeClr val="accent6"/>
              </a:buClr>
              <a:buSzPts val="1800"/>
              <a:buFont typeface="Palanquin"/>
              <a:buChar char="●"/>
            </a:pPr>
            <a:endParaRPr lang="en-US" sz="1950" dirty="0">
              <a:solidFill>
                <a:schemeClr val="accent6"/>
              </a:solidFill>
            </a:endParaRPr>
          </a:p>
          <a:p>
            <a:pPr marL="457200" lvl="0" indent="-342900" algn="l" rtl="0">
              <a:lnSpc>
                <a:spcPct val="115000"/>
              </a:lnSpc>
              <a:spcBef>
                <a:spcPts val="0"/>
              </a:spcBef>
              <a:spcAft>
                <a:spcPts val="0"/>
              </a:spcAft>
              <a:buClr>
                <a:schemeClr val="accent6"/>
              </a:buClr>
              <a:buSzPts val="1800"/>
              <a:buFont typeface="Palanquin"/>
              <a:buChar char="●"/>
            </a:pPr>
            <a:endParaRPr sz="2700" dirty="0">
              <a:solidFill>
                <a:schemeClr val="accent6"/>
              </a:solidFill>
            </a:endParaRPr>
          </a:p>
        </p:txBody>
      </p:sp>
      <p:sp>
        <p:nvSpPr>
          <p:cNvPr id="447" name="Google Shape;447;g37f09a90403_0_59"/>
          <p:cNvSpPr txBox="1">
            <a:spLocks noGrp="1"/>
          </p:cNvSpPr>
          <p:nvPr>
            <p:ph type="title"/>
          </p:nvPr>
        </p:nvSpPr>
        <p:spPr>
          <a:xfrm>
            <a:off x="500718" y="1260401"/>
            <a:ext cx="5595281" cy="590891"/>
          </a:xfrm>
          <a:prstGeom prst="rect">
            <a:avLst/>
          </a:prstGeom>
          <a:noFill/>
          <a:ln>
            <a:noFill/>
          </a:ln>
        </p:spPr>
        <p:txBody>
          <a:bodyPr spcFirstLastPara="1" wrap="square" lIns="91425" tIns="45700" rIns="91425" bIns="45700" anchor="ctr" anchorCtr="0">
            <a:spAutoFit/>
          </a:bodyPr>
          <a:lstStyle/>
          <a:p>
            <a:pPr marL="0" lvl="0" indent="0" algn="l" rtl="0">
              <a:lnSpc>
                <a:spcPct val="90000"/>
              </a:lnSpc>
              <a:spcBef>
                <a:spcPts val="0"/>
              </a:spcBef>
              <a:spcAft>
                <a:spcPts val="0"/>
              </a:spcAft>
              <a:buClr>
                <a:schemeClr val="accent1"/>
              </a:buClr>
              <a:buSzPts val="3200"/>
              <a:buFont typeface="Palanquin"/>
              <a:buNone/>
            </a:pPr>
            <a:r>
              <a:rPr lang="en-US" sz="3600" b="1" dirty="0">
                <a:latin typeface="Antonio"/>
                <a:ea typeface="Antonio"/>
                <a:cs typeface="Antonio"/>
                <a:sym typeface="Antonio"/>
              </a:rPr>
              <a:t>EVERY AMOUNT MATTERS</a:t>
            </a:r>
            <a:endParaRPr sz="3600" b="1" dirty="0">
              <a:latin typeface="Antonio"/>
              <a:ea typeface="Antonio"/>
              <a:cs typeface="Antonio"/>
              <a:sym typeface="Antonio"/>
            </a:endParaRPr>
          </a:p>
        </p:txBody>
      </p:sp>
      <p:sp>
        <p:nvSpPr>
          <p:cNvPr id="448" name="Google Shape;448;g37f09a90403_0_59"/>
          <p:cNvSpPr/>
          <p:nvPr/>
        </p:nvSpPr>
        <p:spPr>
          <a:xfrm>
            <a:off x="494800" y="448750"/>
            <a:ext cx="2957100" cy="195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49" name="Google Shape;449;g37f09a90403_0_59"/>
          <p:cNvSpPr/>
          <p:nvPr/>
        </p:nvSpPr>
        <p:spPr>
          <a:xfrm>
            <a:off x="379725" y="6029525"/>
            <a:ext cx="2278200" cy="54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pic>
        <p:nvPicPr>
          <p:cNvPr id="450" name="Google Shape;450;g37f09a90403_0_59" title="Rice County Area-logo_localization_Localfirst_1line_RGB.png"/>
          <p:cNvPicPr preferRelativeResize="0"/>
          <p:nvPr/>
        </p:nvPicPr>
        <p:blipFill>
          <a:blip r:embed="rId4">
            <a:alphaModFix/>
          </a:blip>
          <a:stretch>
            <a:fillRect/>
          </a:stretch>
        </p:blipFill>
        <p:spPr>
          <a:xfrm>
            <a:off x="379725" y="6000911"/>
            <a:ext cx="1854498" cy="600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37f09a90403_0_85"/>
          <p:cNvSpPr/>
          <p:nvPr/>
        </p:nvSpPr>
        <p:spPr>
          <a:xfrm>
            <a:off x="-103551" y="0"/>
            <a:ext cx="12346800" cy="6984600"/>
          </a:xfrm>
          <a:prstGeom prst="rect">
            <a:avLst/>
          </a:prstGeom>
          <a:solidFill>
            <a:srgbClr val="0044B5"/>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alanquin"/>
              <a:ea typeface="Palanquin"/>
              <a:cs typeface="Palanquin"/>
              <a:sym typeface="Palanquin"/>
            </a:endParaRPr>
          </a:p>
        </p:txBody>
      </p:sp>
      <p:sp>
        <p:nvSpPr>
          <p:cNvPr id="457" name="Google Shape;457;g37f09a90403_0_85"/>
          <p:cNvSpPr txBox="1">
            <a:spLocks noGrp="1"/>
          </p:cNvSpPr>
          <p:nvPr>
            <p:ph type="title" idx="4294967295"/>
          </p:nvPr>
        </p:nvSpPr>
        <p:spPr>
          <a:xfrm>
            <a:off x="533448" y="433751"/>
            <a:ext cx="11072803" cy="2031285"/>
          </a:xfrm>
          <a:prstGeom prst="rect">
            <a:avLst/>
          </a:prstGeom>
          <a:noFill/>
          <a:ln>
            <a:noFill/>
          </a:ln>
        </p:spPr>
        <p:txBody>
          <a:bodyPr spcFirstLastPara="1" wrap="square" lIns="91425" tIns="45700" rIns="91425" bIns="45700" anchor="t" anchorCtr="0">
            <a:spAutoFit/>
          </a:bodyPr>
          <a:lstStyle/>
          <a:p>
            <a:pPr marL="0" lvl="0" indent="0" algn="ctr" rtl="0">
              <a:lnSpc>
                <a:spcPct val="90000"/>
              </a:lnSpc>
              <a:spcBef>
                <a:spcPts val="0"/>
              </a:spcBef>
              <a:spcAft>
                <a:spcPts val="0"/>
              </a:spcAft>
              <a:buClr>
                <a:schemeClr val="lt1"/>
              </a:buClr>
              <a:buSzPts val="4400"/>
              <a:buFont typeface="Antonio"/>
              <a:buNone/>
            </a:pPr>
            <a:r>
              <a:rPr lang="en-US" sz="14000" dirty="0">
                <a:solidFill>
                  <a:schemeClr val="lt1"/>
                </a:solidFill>
              </a:rPr>
              <a:t>THANK YOU!</a:t>
            </a:r>
            <a:endParaRPr sz="14000" dirty="0">
              <a:solidFill>
                <a:schemeClr val="lt1"/>
              </a:solidFill>
            </a:endParaRPr>
          </a:p>
        </p:txBody>
      </p:sp>
      <p:sp>
        <p:nvSpPr>
          <p:cNvPr id="458" name="Google Shape;458;g37f09a90403_0_85"/>
          <p:cNvSpPr txBox="1">
            <a:spLocks noGrp="1"/>
          </p:cNvSpPr>
          <p:nvPr>
            <p:ph type="title" idx="4294967295"/>
          </p:nvPr>
        </p:nvSpPr>
        <p:spPr>
          <a:xfrm>
            <a:off x="720618" y="2956312"/>
            <a:ext cx="10948087" cy="2502183"/>
          </a:xfrm>
          <a:prstGeom prst="rect">
            <a:avLst/>
          </a:prstGeom>
          <a:noFill/>
          <a:ln>
            <a:noFill/>
          </a:ln>
        </p:spPr>
        <p:txBody>
          <a:bodyPr spcFirstLastPara="1" wrap="square" lIns="91425" tIns="45700" rIns="91425" bIns="45700" anchor="t" anchorCtr="0">
            <a:spAutoFit/>
          </a:bodyPr>
          <a:lstStyle/>
          <a:p>
            <a:pPr lvl="0" algn="ctr">
              <a:buClr>
                <a:schemeClr val="lt1"/>
              </a:buClr>
              <a:buSzPts val="4400"/>
            </a:pPr>
            <a:r>
              <a:rPr lang="en-US" sz="5000" b="0" dirty="0">
                <a:solidFill>
                  <a:schemeClr val="bg1"/>
                </a:solidFill>
                <a:latin typeface="Antonio ExtraLight"/>
                <a:ea typeface="Antonio ExtraLight"/>
                <a:cs typeface="Antonio ExtraLight"/>
                <a:sym typeface="Antonio ExtraLight"/>
                <a:hlinkClick r:id="rId3">
                  <a:extLst>
                    <a:ext uri="{A12FA001-AC4F-418D-AE19-62706E023703}">
                      <ahyp:hlinkClr xmlns:ahyp="http://schemas.microsoft.com/office/drawing/2018/hyperlinkcolor" val="tx"/>
                    </a:ext>
                  </a:extLst>
                </a:hlinkClick>
              </a:rPr>
              <a:t>www.ricecountyunitedway.org/donate</a:t>
            </a:r>
            <a:r>
              <a:rPr lang="en-US" sz="5000" b="0" dirty="0">
                <a:solidFill>
                  <a:schemeClr val="bg1"/>
                </a:solidFill>
                <a:latin typeface="Antonio ExtraLight"/>
                <a:ea typeface="Antonio ExtraLight"/>
                <a:cs typeface="Antonio ExtraLight"/>
                <a:sym typeface="Antonio ExtraLight"/>
              </a:rPr>
              <a:t> </a:t>
            </a:r>
            <a:br>
              <a:rPr lang="en-US" sz="5000" b="0" dirty="0">
                <a:solidFill>
                  <a:schemeClr val="bg1"/>
                </a:solidFill>
                <a:latin typeface="Antonio ExtraLight"/>
                <a:ea typeface="Antonio ExtraLight"/>
                <a:cs typeface="Antonio ExtraLight"/>
                <a:sym typeface="Antonio ExtraLight"/>
              </a:rPr>
            </a:br>
            <a:br>
              <a:rPr lang="en-US" sz="2800" b="0" dirty="0">
                <a:solidFill>
                  <a:schemeClr val="bg1"/>
                </a:solidFill>
                <a:latin typeface="Antonio ExtraLight"/>
                <a:ea typeface="Antonio ExtraLight"/>
                <a:cs typeface="Antonio ExtraLight"/>
                <a:sym typeface="Antonio ExtraLight"/>
              </a:rPr>
            </a:br>
            <a:r>
              <a:rPr lang="en-US" sz="4800" b="0" dirty="0">
                <a:solidFill>
                  <a:schemeClr val="bg1"/>
                </a:solidFill>
                <a:latin typeface="Antonio ExtraLight"/>
                <a:ea typeface="Antonio ExtraLight"/>
                <a:cs typeface="Antonio ExtraLight"/>
                <a:sym typeface="Antonio ExtraLight"/>
              </a:rPr>
              <a:t>PLEASE JOIN US. </a:t>
            </a:r>
            <a:br>
              <a:rPr lang="en-US" sz="4800" b="0" dirty="0">
                <a:solidFill>
                  <a:schemeClr val="bg1"/>
                </a:solidFill>
                <a:latin typeface="Antonio ExtraLight"/>
                <a:ea typeface="Antonio ExtraLight"/>
                <a:cs typeface="Antonio ExtraLight"/>
                <a:sym typeface="Antonio ExtraLight"/>
              </a:rPr>
            </a:br>
            <a:r>
              <a:rPr lang="en-US" sz="4800" b="0" dirty="0">
                <a:solidFill>
                  <a:schemeClr val="bg1"/>
                </a:solidFill>
                <a:latin typeface="Antonio ExtraLight"/>
                <a:ea typeface="Antonio ExtraLight"/>
                <a:cs typeface="Antonio ExtraLight"/>
                <a:sym typeface="Antonio ExtraLight"/>
              </a:rPr>
              <a:t>UNITED IS THE WAY WE THRIVE!</a:t>
            </a:r>
            <a:endParaRPr sz="4800" b="0" dirty="0">
              <a:solidFill>
                <a:schemeClr val="bg1"/>
              </a:solidFill>
              <a:latin typeface="Antonio ExtraLight"/>
              <a:ea typeface="Antonio ExtraLight"/>
              <a:cs typeface="Antonio ExtraLight"/>
              <a:sym typeface="Antonio ExtraLight"/>
            </a:endParaRPr>
          </a:p>
        </p:txBody>
      </p:sp>
      <p:pic>
        <p:nvPicPr>
          <p:cNvPr id="459" name="Google Shape;459;g37f09a90403_0_85" title="Rice County Area-logo_localization_Localfirst_1line_WHITE.png"/>
          <p:cNvPicPr preferRelativeResize="0"/>
          <p:nvPr/>
        </p:nvPicPr>
        <p:blipFill>
          <a:blip r:embed="rId4">
            <a:alphaModFix/>
          </a:blip>
          <a:stretch>
            <a:fillRect/>
          </a:stretch>
        </p:blipFill>
        <p:spPr>
          <a:xfrm>
            <a:off x="4566025" y="5649898"/>
            <a:ext cx="3053702" cy="988326"/>
          </a:xfrm>
          <a:prstGeom prst="rect">
            <a:avLst/>
          </a:prstGeom>
          <a:noFill/>
          <a:ln>
            <a:noFill/>
          </a:ln>
        </p:spPr>
      </p:pic>
    </p:spTree>
  </p:cSld>
  <p:clrMapOvr>
    <a:masterClrMapping/>
  </p:clrMapOvr>
</p:sld>
</file>

<file path=ppt/theme/theme1.xml><?xml version="1.0" encoding="utf-8"?>
<a:theme xmlns:a="http://schemas.openxmlformats.org/drawingml/2006/main" name="Blue Text Slides">
  <a:themeElements>
    <a:clrScheme name="Custom 1">
      <a:dk1>
        <a:srgbClr val="000000"/>
      </a:dk1>
      <a:lt1>
        <a:srgbClr val="FFFFFF"/>
      </a:lt1>
      <a:dk2>
        <a:srgbClr val="44546A"/>
      </a:dk2>
      <a:lt2>
        <a:srgbClr val="E7E6E6"/>
      </a:lt2>
      <a:accent1>
        <a:srgbClr val="0044B5"/>
      </a:accent1>
      <a:accent2>
        <a:srgbClr val="FD372C"/>
      </a:accent2>
      <a:accent3>
        <a:srgbClr val="FFBA00"/>
      </a:accent3>
      <a:accent4>
        <a:srgbClr val="009364"/>
      </a:accent4>
      <a:accent5>
        <a:srgbClr val="6C76D3"/>
      </a:accent5>
      <a:accent6>
        <a:srgbClr val="646567"/>
      </a:accent6>
      <a:hlink>
        <a:srgbClr val="20286B"/>
      </a:hlink>
      <a:folHlink>
        <a:srgbClr val="4E49A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Text Slides">
  <a:themeElements>
    <a:clrScheme name="Custom 1">
      <a:dk1>
        <a:srgbClr val="000000"/>
      </a:dk1>
      <a:lt1>
        <a:srgbClr val="FFFFFF"/>
      </a:lt1>
      <a:dk2>
        <a:srgbClr val="44546A"/>
      </a:dk2>
      <a:lt2>
        <a:srgbClr val="E7E6E6"/>
      </a:lt2>
      <a:accent1>
        <a:srgbClr val="0044B5"/>
      </a:accent1>
      <a:accent2>
        <a:srgbClr val="FD372C"/>
      </a:accent2>
      <a:accent3>
        <a:srgbClr val="FFBA00"/>
      </a:accent3>
      <a:accent4>
        <a:srgbClr val="009364"/>
      </a:accent4>
      <a:accent5>
        <a:srgbClr val="6C76D3"/>
      </a:accent5>
      <a:accent6>
        <a:srgbClr val="646567"/>
      </a:accent6>
      <a:hlink>
        <a:srgbClr val="20286B"/>
      </a:hlink>
      <a:folHlink>
        <a:srgbClr val="4E49A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3053</TotalTime>
  <Words>1569</Words>
  <Application>Microsoft Macintosh PowerPoint</Application>
  <PresentationFormat>Widescreen</PresentationFormat>
  <Paragraphs>94</Paragraphs>
  <Slides>18</Slides>
  <Notes>18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Antonio</vt:lpstr>
      <vt:lpstr>Antonio ExtraLight</vt:lpstr>
      <vt:lpstr>Palanquin Light</vt:lpstr>
      <vt:lpstr>Antonio Light</vt:lpstr>
      <vt:lpstr>Palanquin</vt:lpstr>
      <vt:lpstr>Calibri</vt:lpstr>
      <vt:lpstr>Arial</vt:lpstr>
      <vt:lpstr>Blue Text Slides</vt:lpstr>
      <vt:lpstr>White Text Slides</vt:lpstr>
      <vt:lpstr>WELCOME!</vt:lpstr>
      <vt:lpstr>PowerPoint Presentation</vt:lpstr>
      <vt:lpstr>WHY UNITED WAY?</vt:lpstr>
      <vt:lpstr>PowerPoint Presentation</vt:lpstr>
      <vt:lpstr>OUR GOAL</vt:lpstr>
      <vt:lpstr>IMPACT</vt:lpstr>
      <vt:lpstr>PowerPoint Presentation</vt:lpstr>
      <vt:lpstr>PowerPoint Presentation</vt:lpstr>
      <vt:lpstr>PowerPoint Presentation</vt:lpstr>
      <vt:lpstr>PowerPoint Presentation</vt:lpstr>
      <vt:lpstr>PowerPoint Presentation</vt:lpstr>
      <vt:lpstr>PowerPoint Presentation</vt:lpstr>
      <vt:lpstr>Ways  to  Give</vt:lpstr>
      <vt:lpstr>PowerPoint Presentation</vt:lpstr>
      <vt:lpstr>EACH WORKPLACE IS UNIQUE</vt:lpstr>
      <vt:lpstr>CAMPAIGN  RESOURCES</vt:lpstr>
      <vt:lpstr>EVERY AMOUNT MATTERS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Nelson.Spencer</dc:creator>
  <cp:lastModifiedBy>Laura Riehle-Merrill</cp:lastModifiedBy>
  <cp:revision>12</cp:revision>
  <dcterms:created xsi:type="dcterms:W3CDTF">2024-06-05T15:21:45Z</dcterms:created>
  <dcterms:modified xsi:type="dcterms:W3CDTF">2026-09-21T16:01:20Z</dcterms:modified>
</cp:coreProperties>
</file>