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79" r:id="rId2"/>
  </p:sldMasterIdLst>
  <p:notesMasterIdLst>
    <p:notesMasterId r:id="rId21"/>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1" r:id="rId17"/>
    <p:sldId id="270" r:id="rId18"/>
    <p:sldId id="273" r:id="rId19"/>
    <p:sldId id="274" r:id="rId20"/>
  </p:sldIdLst>
  <p:sldSz cx="12192000" cy="6858000"/>
  <p:notesSz cx="6858000" cy="9144000"/>
  <p:embeddedFontLst>
    <p:embeddedFont>
      <p:font typeface="Antonio" pitchFamily="2" charset="77"/>
      <p:regular r:id="rId22"/>
      <p:bold r:id="rId23"/>
    </p:embeddedFont>
    <p:embeddedFont>
      <p:font typeface="Antonio ExtraLight" pitchFamily="2" charset="77"/>
      <p:regular r:id="rId24"/>
      <p:bold r:id="rId25"/>
    </p:embeddedFont>
    <p:embeddedFont>
      <p:font typeface="Antonio Light" pitchFamily="2" charset="77"/>
      <p:regular r:id="rId26"/>
      <p:bold r:id="rId27"/>
    </p:embeddedFont>
    <p:embeddedFont>
      <p:font typeface="Palanquin" panose="020B0004020203020204" pitchFamily="34" charset="77"/>
      <p:regular r:id="rId28"/>
      <p:bold r:id="rId29"/>
    </p:embeddedFont>
    <p:embeddedFont>
      <p:font typeface="Palanquin Light" panose="020B0604020202020204" pitchFamily="34" charset="0"/>
      <p:regular r:id="rId30"/>
      <p:bold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5" roundtripDataSignature="AMtx7mg8oIFVodO4Q/gNz/p9s3Uxfwno9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62"/>
  </p:normalViewPr>
  <p:slideViewPr>
    <p:cSldViewPr snapToGrid="0">
      <p:cViewPr varScale="1">
        <p:scale>
          <a:sx n="104" d="100"/>
          <a:sy n="104" d="100"/>
        </p:scale>
        <p:origin x="80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customschemas.google.com/relationships/presentationmetadata" Target="metadata"/><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appsource.microsoft.com/en-us/product/office/WA104381702?src=office&amp;corrid=beb471e9-d0e2-0d3b-f5e9-37f98d6f2c8b&amp;omexanonuid=&amp;referralurl=&amp;ClientSessionId=680d0963-b4cb-4386-9723-62004e83b69b"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color.adobe.com/create/color-contrast-analyzer" TargetMode="External"/><Relationship Id="rId5" Type="http://schemas.openxmlformats.org/officeDocument/2006/relationships/hyperlink" Target="https://help.smartsheet.com/articles/2482997-Microsoft-Office-Integrations-" TargetMode="External"/><Relationship Id="rId4" Type="http://schemas.openxmlformats.org/officeDocument/2006/relationships/hyperlink" Target="https://brandfolder.com/profile#integrations"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1" name="Google Shape;271;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7f09a90403_0_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2" name="Google Shape;362;g37f09a90403_0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37f09a90403_0_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3" name="Google Shape;373;g37f09a90403_0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37f4a68c9d6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4" name="Google Shape;384;g37f4a68c9d6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6" name="Google Shape;39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37f09a90403_0_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https://</a:t>
            </a:r>
            <a:r>
              <a:rPr lang="en-GB" dirty="0" err="1"/>
              <a:t>www.ricecountyunitedway.org</a:t>
            </a:r>
            <a:r>
              <a:rPr lang="en-GB" dirty="0"/>
              <a:t>/workplace-campaign-resources</a:t>
            </a:r>
            <a:endParaRPr dirty="0"/>
          </a:p>
        </p:txBody>
      </p:sp>
      <p:sp>
        <p:nvSpPr>
          <p:cNvPr id="405" name="Google Shape;405;g37f09a90403_0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37f4a68c9d6_1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3" name="Google Shape;423;g37f4a68c9d6_1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37f4a68c9d6_1_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13" name="Google Shape;413;g37f4a68c9d6_1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37f09a90403_0_5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3" name="Google Shape;443;g37f09a90403_0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7f09a90403_0_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7f09a90403_0_8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4" name="Google Shape;454;g37f09a90403_0_8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2" name="Google Shape;28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2" name="Google Shape;29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 name="Google Shape;30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a:solidFill>
                  <a:srgbClr val="3F3F3F"/>
                </a:solidFill>
                <a:latin typeface="Calibri"/>
                <a:ea typeface="Calibri"/>
                <a:cs typeface="Calibri"/>
                <a:sym typeface="Calibri"/>
              </a:rPr>
              <a:t>How to Use Master Slides</a:t>
            </a:r>
            <a:endParaRPr/>
          </a:p>
          <a:p>
            <a:pPr marL="742950" lvl="1" indent="-285750" algn="l" rtl="0">
              <a:spcBef>
                <a:spcPts val="0"/>
              </a:spcBef>
              <a:spcAft>
                <a:spcPts val="0"/>
              </a:spcAft>
              <a:buClr>
                <a:srgbClr val="3F3F3F"/>
              </a:buClr>
              <a:buSzPts val="1200"/>
              <a:buFont typeface="Arial"/>
              <a:buChar char="•"/>
            </a:pPr>
            <a:r>
              <a:rPr lang="en-US" sz="1200">
                <a:solidFill>
                  <a:srgbClr val="3F3F3F"/>
                </a:solidFill>
                <a:latin typeface="Calibri"/>
                <a:ea typeface="Calibri"/>
                <a:cs typeface="Calibri"/>
                <a:sym typeface="Calibri"/>
              </a:rPr>
              <a:t>Master Slides allow presentations to remain consistent and uniform, making sure that styles, footers, and headers remain consistent.</a:t>
            </a:r>
            <a:endParaRPr/>
          </a:p>
          <a:p>
            <a:pPr marL="742950" lvl="1" indent="-285750" algn="l" rtl="0">
              <a:spcBef>
                <a:spcPts val="0"/>
              </a:spcBef>
              <a:spcAft>
                <a:spcPts val="0"/>
              </a:spcAft>
              <a:buClr>
                <a:srgbClr val="3F3F3F"/>
              </a:buClr>
              <a:buSzPts val="1200"/>
              <a:buFont typeface="Arial"/>
              <a:buChar char="•"/>
            </a:pPr>
            <a:r>
              <a:rPr lang="en-US" sz="1200">
                <a:solidFill>
                  <a:srgbClr val="3F3F3F"/>
                </a:solidFill>
                <a:latin typeface="Calibri"/>
                <a:ea typeface="Calibri"/>
                <a:cs typeface="Calibri"/>
                <a:sym typeface="Calibri"/>
              </a:rPr>
              <a:t>This template includes many different slide layout options. These can be accessed by clicking the dropdown arrow under New Slide, or you can change your current slide’s layout by selecting the Layout dropdown menu in the Home tab of the ribbon.</a:t>
            </a:r>
            <a:endParaRPr/>
          </a:p>
          <a:p>
            <a:pPr marL="742950" lvl="1" indent="-285750" algn="l" rtl="0">
              <a:spcBef>
                <a:spcPts val="0"/>
              </a:spcBef>
              <a:spcAft>
                <a:spcPts val="0"/>
              </a:spcAft>
              <a:buClr>
                <a:srgbClr val="3F3F3F"/>
              </a:buClr>
              <a:buSzPts val="1200"/>
              <a:buFont typeface="Arial"/>
              <a:buChar char="•"/>
            </a:pPr>
            <a:r>
              <a:rPr lang="en-US" sz="1200">
                <a:solidFill>
                  <a:srgbClr val="3F3F3F"/>
                </a:solidFill>
                <a:latin typeface="Calibri"/>
                <a:ea typeface="Calibri"/>
                <a:cs typeface="Calibri"/>
                <a:sym typeface="Calibri"/>
              </a:rPr>
              <a:t>Any elements with a dotted line around them (images, text, etc.) are </a:t>
            </a:r>
            <a:r>
              <a:rPr lang="en-US" sz="1200" b="1">
                <a:solidFill>
                  <a:srgbClr val="3F3F3F"/>
                </a:solidFill>
                <a:latin typeface="Calibri"/>
                <a:ea typeface="Calibri"/>
                <a:cs typeface="Calibri"/>
                <a:sym typeface="Calibri"/>
              </a:rPr>
              <a:t>placeholder content. </a:t>
            </a:r>
            <a:r>
              <a:rPr lang="en-US" sz="1200">
                <a:solidFill>
                  <a:srgbClr val="3F3F3F"/>
                </a:solidFill>
                <a:latin typeface="Calibri"/>
                <a:ea typeface="Calibri"/>
                <a:cs typeface="Calibri"/>
                <a:sym typeface="Calibri"/>
              </a:rPr>
              <a:t>If they are not filled in, they will not show up when presenting or exporting the PowerPoint. If you are using a layout and do not want to use a placeholder element, simply delete it.</a:t>
            </a:r>
            <a:endParaRPr/>
          </a:p>
          <a:p>
            <a:pPr marL="742950" lvl="1" indent="-285750" algn="l" rtl="0">
              <a:spcBef>
                <a:spcPts val="0"/>
              </a:spcBef>
              <a:spcAft>
                <a:spcPts val="0"/>
              </a:spcAft>
              <a:buClr>
                <a:srgbClr val="3F3F3F"/>
              </a:buClr>
              <a:buSzPts val="1200"/>
              <a:buFont typeface="Arial"/>
              <a:buChar char="•"/>
            </a:pPr>
            <a:r>
              <a:rPr lang="en-US" sz="1200">
                <a:solidFill>
                  <a:srgbClr val="3F3F3F"/>
                </a:solidFill>
                <a:latin typeface="Calibri"/>
                <a:ea typeface="Calibri"/>
                <a:cs typeface="Calibri"/>
                <a:sym typeface="Calibri"/>
              </a:rPr>
              <a:t>To replace an image with a file saved on your computer, simply click the icon and it will pull up a file navigation window. You can also drag images into the placeholders. To use images from Brandfolder, see the Brandfolder Integration section below or reference the Templates section of the Brandfolder FAQs document for more information. </a:t>
            </a:r>
            <a:endParaRPr/>
          </a:p>
          <a:p>
            <a:pPr marL="742950" lvl="1" indent="-209550" algn="l" rtl="0">
              <a:spcBef>
                <a:spcPts val="0"/>
              </a:spcBef>
              <a:spcAft>
                <a:spcPts val="0"/>
              </a:spcAft>
              <a:buClr>
                <a:schemeClr val="dk1"/>
              </a:buClr>
              <a:buSzPts val="1200"/>
              <a:buFont typeface="Arial"/>
              <a:buNone/>
            </a:pPr>
            <a:endParaRPr sz="1200" b="1">
              <a:solidFill>
                <a:srgbClr val="3F3F3F"/>
              </a:solidFill>
              <a:latin typeface="Calibri"/>
              <a:ea typeface="Calibri"/>
              <a:cs typeface="Calibri"/>
              <a:sym typeface="Calibri"/>
            </a:endParaRPr>
          </a:p>
          <a:p>
            <a:pPr marL="0" lvl="0" indent="0" algn="l" rtl="0">
              <a:spcBef>
                <a:spcPts val="0"/>
              </a:spcBef>
              <a:spcAft>
                <a:spcPts val="0"/>
              </a:spcAft>
              <a:buNone/>
            </a:pPr>
            <a:r>
              <a:rPr lang="en-US" sz="1200" b="1">
                <a:solidFill>
                  <a:srgbClr val="3F3F3F"/>
                </a:solidFill>
                <a:latin typeface="Calibri"/>
                <a:ea typeface="Calibri"/>
                <a:cs typeface="Calibri"/>
                <a:sym typeface="Calibri"/>
              </a:rPr>
              <a:t>Global Changes (Changing the Presentation Title/Logo)</a:t>
            </a:r>
            <a:endParaRPr/>
          </a:p>
          <a:p>
            <a:pPr marL="742950" lvl="1" indent="-285750" algn="l" rtl="0">
              <a:spcBef>
                <a:spcPts val="0"/>
              </a:spcBef>
              <a:spcAft>
                <a:spcPts val="0"/>
              </a:spcAft>
              <a:buClr>
                <a:srgbClr val="3F3F3F"/>
              </a:buClr>
              <a:buSzPts val="1200"/>
              <a:buFont typeface="Arial"/>
              <a:buChar char="•"/>
            </a:pPr>
            <a:r>
              <a:rPr lang="en-US" sz="1200">
                <a:solidFill>
                  <a:srgbClr val="3F3F3F"/>
                </a:solidFill>
                <a:latin typeface="Calibri"/>
                <a:ea typeface="Calibri"/>
                <a:cs typeface="Calibri"/>
                <a:sym typeface="Calibri"/>
              </a:rPr>
              <a:t>You should not need to make any global changes other than the “PRESENTATION TITLE OF A FEW WORDS” at the top of the slides and the United Way logo on the bottom left if you are a United Way member organization. In order to make any global changes (changes that affect every slide based on its master slide template) you will need to go to View &gt; Slide Master. To exit, select View &gt; Normal, or X out of Slide Master on the Slide Master tab.</a:t>
            </a:r>
            <a:endParaRPr/>
          </a:p>
          <a:p>
            <a:pPr marL="742950" lvl="1" indent="-285750" algn="l" rtl="0">
              <a:spcBef>
                <a:spcPts val="0"/>
              </a:spcBef>
              <a:spcAft>
                <a:spcPts val="0"/>
              </a:spcAft>
              <a:buClr>
                <a:srgbClr val="3F3F3F"/>
              </a:buClr>
              <a:buSzPts val="1200"/>
              <a:buFont typeface="Arial"/>
              <a:buChar char="•"/>
            </a:pPr>
            <a:r>
              <a:rPr lang="en-US" sz="1200">
                <a:solidFill>
                  <a:srgbClr val="3F3F3F"/>
                </a:solidFill>
                <a:latin typeface="Calibri"/>
                <a:ea typeface="Calibri"/>
                <a:cs typeface="Calibri"/>
                <a:sym typeface="Calibri"/>
              </a:rPr>
              <a:t>To change the presentation title, simply type in your title on the </a:t>
            </a:r>
            <a:r>
              <a:rPr lang="en-US" sz="1200" b="1">
                <a:solidFill>
                  <a:srgbClr val="3F3F3F"/>
                </a:solidFill>
                <a:latin typeface="Calibri"/>
                <a:ea typeface="Calibri"/>
                <a:cs typeface="Calibri"/>
                <a:sym typeface="Calibri"/>
              </a:rPr>
              <a:t>two parent slides </a:t>
            </a:r>
            <a:r>
              <a:rPr lang="en-US" sz="1200">
                <a:solidFill>
                  <a:srgbClr val="3F3F3F"/>
                </a:solidFill>
                <a:latin typeface="Calibri"/>
                <a:ea typeface="Calibri"/>
                <a:cs typeface="Calibri"/>
                <a:sym typeface="Calibri"/>
              </a:rPr>
              <a:t>in the Slide Master view (the top-level slides). This should populate all the slides; the only exception would be the “Images Full Splash” layout, which will need to be updated manually on the actual slide if used).</a:t>
            </a:r>
            <a:endParaRPr/>
          </a:p>
          <a:p>
            <a:pPr marL="742950" lvl="1" indent="-209550" algn="l" rtl="0">
              <a:spcBef>
                <a:spcPts val="0"/>
              </a:spcBef>
              <a:spcAft>
                <a:spcPts val="0"/>
              </a:spcAft>
              <a:buClr>
                <a:schemeClr val="dk1"/>
              </a:buClr>
              <a:buSzPts val="1200"/>
              <a:buFont typeface="Arial"/>
              <a:buNone/>
            </a:pPr>
            <a:endParaRPr sz="1200">
              <a:solidFill>
                <a:srgbClr val="3F3F3F"/>
              </a:solidFill>
              <a:latin typeface="Calibri"/>
              <a:ea typeface="Calibri"/>
              <a:cs typeface="Calibri"/>
              <a:sym typeface="Calibri"/>
            </a:endParaRPr>
          </a:p>
          <a:p>
            <a:pPr marL="0" lvl="0" indent="0" algn="l" rtl="0">
              <a:spcBef>
                <a:spcPts val="0"/>
              </a:spcBef>
              <a:spcAft>
                <a:spcPts val="0"/>
              </a:spcAft>
              <a:buNone/>
            </a:pPr>
            <a:r>
              <a:rPr lang="en-US" sz="1200" b="1">
                <a:solidFill>
                  <a:srgbClr val="3F3F3F"/>
                </a:solidFill>
                <a:latin typeface="Calibri"/>
                <a:ea typeface="Calibri"/>
                <a:cs typeface="Calibri"/>
                <a:sym typeface="Calibri"/>
              </a:rPr>
              <a:t>Example Slides in This Template</a:t>
            </a:r>
            <a:endParaRPr/>
          </a:p>
          <a:p>
            <a:pPr marL="766763" lvl="1" indent="-309563" algn="l" rtl="0">
              <a:spcBef>
                <a:spcPts val="0"/>
              </a:spcBef>
              <a:spcAft>
                <a:spcPts val="0"/>
              </a:spcAft>
              <a:buClr>
                <a:srgbClr val="3F3F3F"/>
              </a:buClr>
              <a:buSzPts val="1200"/>
              <a:buFont typeface="Arial"/>
              <a:buChar char="•"/>
            </a:pPr>
            <a:r>
              <a:rPr lang="en-US" sz="1200">
                <a:solidFill>
                  <a:srgbClr val="3F3F3F"/>
                </a:solidFill>
                <a:latin typeface="Calibri"/>
                <a:ea typeface="Calibri"/>
                <a:cs typeface="Calibri"/>
                <a:sym typeface="Calibri"/>
              </a:rPr>
              <a:t>There are a few instances in this template where the content is not “placeholder content” and is instead an example of how to format specific indicators (numbers, statistics, quotes, etc.).</a:t>
            </a:r>
            <a:endParaRPr/>
          </a:p>
          <a:p>
            <a:pPr marL="766763" lvl="1" indent="-309563" algn="l" rtl="0">
              <a:spcBef>
                <a:spcPts val="0"/>
              </a:spcBef>
              <a:spcAft>
                <a:spcPts val="0"/>
              </a:spcAft>
              <a:buClr>
                <a:srgbClr val="3F3F3F"/>
              </a:buClr>
              <a:buSzPts val="1200"/>
              <a:buFont typeface="Arial"/>
              <a:buChar char="•"/>
            </a:pPr>
            <a:r>
              <a:rPr lang="en-US" sz="1200">
                <a:solidFill>
                  <a:srgbClr val="3F3F3F"/>
                </a:solidFill>
                <a:latin typeface="Calibri"/>
                <a:ea typeface="Calibri"/>
                <a:cs typeface="Calibri"/>
                <a:sym typeface="Calibri"/>
              </a:rPr>
              <a:t>The charts are not placeholder content but are formatted correctly, such that you should just be able to edit the Excel data to update them.</a:t>
            </a:r>
            <a:endParaRPr/>
          </a:p>
          <a:p>
            <a:pPr marL="766763" lvl="1" indent="-233362" algn="l" rtl="0">
              <a:spcBef>
                <a:spcPts val="0"/>
              </a:spcBef>
              <a:spcAft>
                <a:spcPts val="0"/>
              </a:spcAft>
              <a:buClr>
                <a:schemeClr val="dk1"/>
              </a:buClr>
              <a:buSzPts val="1200"/>
              <a:buFont typeface="Arial"/>
              <a:buNone/>
            </a:pPr>
            <a:endParaRPr sz="1200">
              <a:solidFill>
                <a:srgbClr val="3F3F3F"/>
              </a:solidFill>
              <a:latin typeface="Calibri"/>
              <a:ea typeface="Calibri"/>
              <a:cs typeface="Calibri"/>
              <a:sym typeface="Calibri"/>
            </a:endParaRPr>
          </a:p>
          <a:p>
            <a:pPr marL="0" lvl="0" indent="0" algn="l" rtl="0">
              <a:spcBef>
                <a:spcPts val="0"/>
              </a:spcBef>
              <a:spcAft>
                <a:spcPts val="0"/>
              </a:spcAft>
              <a:buNone/>
            </a:pPr>
            <a:r>
              <a:rPr lang="en-US" sz="1200" b="1">
                <a:solidFill>
                  <a:srgbClr val="3F3F3F"/>
                </a:solidFill>
                <a:latin typeface="Calibri"/>
                <a:ea typeface="Calibri"/>
                <a:cs typeface="Calibri"/>
                <a:sym typeface="Calibri"/>
              </a:rPr>
              <a:t>Copy and Paste Match Style</a:t>
            </a:r>
            <a:endParaRPr/>
          </a:p>
          <a:p>
            <a:pPr marL="628650" lvl="1" indent="-171450" algn="l" rtl="0">
              <a:spcBef>
                <a:spcPts val="0"/>
              </a:spcBef>
              <a:spcAft>
                <a:spcPts val="0"/>
              </a:spcAft>
              <a:buClr>
                <a:srgbClr val="3F3F3F"/>
              </a:buClr>
              <a:buSzPts val="1200"/>
              <a:buFont typeface="Arial"/>
              <a:buChar char="•"/>
            </a:pPr>
            <a:r>
              <a:rPr lang="en-US" sz="1200">
                <a:solidFill>
                  <a:srgbClr val="3F3F3F"/>
                </a:solidFill>
                <a:latin typeface="Calibri"/>
                <a:ea typeface="Calibri"/>
                <a:cs typeface="Calibri"/>
                <a:sym typeface="Calibri"/>
              </a:rPr>
              <a:t>It is very important to maintain visual consistency within and across presentations and to ensure that various styles don’t end up all mixed together in one presentation.</a:t>
            </a:r>
            <a:endParaRPr/>
          </a:p>
          <a:p>
            <a:pPr marL="628650" lvl="1" indent="-171450" algn="l" rtl="0">
              <a:spcBef>
                <a:spcPts val="0"/>
              </a:spcBef>
              <a:spcAft>
                <a:spcPts val="0"/>
              </a:spcAft>
              <a:buClr>
                <a:srgbClr val="3F3F3F"/>
              </a:buClr>
              <a:buSzPts val="1200"/>
              <a:buFont typeface="Arial"/>
              <a:buChar char="•"/>
            </a:pPr>
            <a:r>
              <a:rPr lang="en-US" sz="1200">
                <a:solidFill>
                  <a:srgbClr val="3F3F3F"/>
                </a:solidFill>
                <a:latin typeface="Calibri"/>
                <a:ea typeface="Calibri"/>
                <a:cs typeface="Calibri"/>
                <a:sym typeface="Calibri"/>
              </a:rPr>
              <a:t>When copying a slide from another presentation:</a:t>
            </a:r>
            <a:endParaRPr/>
          </a:p>
          <a:p>
            <a:pPr marL="1085850" lvl="2" indent="-171450" algn="l" rtl="0">
              <a:spcBef>
                <a:spcPts val="0"/>
              </a:spcBef>
              <a:spcAft>
                <a:spcPts val="0"/>
              </a:spcAft>
              <a:buClr>
                <a:srgbClr val="3F3F3F"/>
              </a:buClr>
              <a:buSzPts val="1200"/>
              <a:buFont typeface="Arial"/>
              <a:buChar char="•"/>
            </a:pPr>
            <a:r>
              <a:rPr lang="en-US" sz="1200">
                <a:solidFill>
                  <a:srgbClr val="3F3F3F"/>
                </a:solidFill>
                <a:latin typeface="Calibri"/>
                <a:ea typeface="Calibri"/>
                <a:cs typeface="Calibri"/>
                <a:sym typeface="Calibri"/>
              </a:rPr>
              <a:t>Once the slide is pasted into the deck, select the clipboard icon that appears on the thumbnail in the sidebar and make sure “Use Destination Theme” is checked. While the fonts may have to be manually changed, this will at least ensure that the slide is using the same slide masters and color palettes as the rest of the presentation.</a:t>
            </a:r>
            <a:endParaRPr/>
          </a:p>
          <a:p>
            <a:pPr marL="628650" lvl="1" indent="-171450" algn="l" rtl="0">
              <a:spcBef>
                <a:spcPts val="0"/>
              </a:spcBef>
              <a:spcAft>
                <a:spcPts val="0"/>
              </a:spcAft>
              <a:buClr>
                <a:srgbClr val="3F3F3F"/>
              </a:buClr>
              <a:buSzPts val="1200"/>
              <a:buFont typeface="Arial"/>
              <a:buChar char="•"/>
            </a:pPr>
            <a:r>
              <a:rPr lang="en-US" sz="1200">
                <a:solidFill>
                  <a:srgbClr val="3F3F3F"/>
                </a:solidFill>
                <a:latin typeface="Calibri"/>
                <a:ea typeface="Calibri"/>
                <a:cs typeface="Calibri"/>
                <a:sym typeface="Calibri"/>
              </a:rPr>
              <a:t>When copying text into a placeholder/existing textbox:</a:t>
            </a:r>
            <a:endParaRPr/>
          </a:p>
          <a:p>
            <a:pPr marL="766763" lvl="1" indent="-233362" algn="l" rtl="0">
              <a:spcBef>
                <a:spcPts val="0"/>
              </a:spcBef>
              <a:spcAft>
                <a:spcPts val="0"/>
              </a:spcAft>
              <a:buClr>
                <a:schemeClr val="dk1"/>
              </a:buClr>
              <a:buSzPts val="1200"/>
              <a:buFont typeface="Arial"/>
              <a:buNone/>
            </a:pPr>
            <a:endParaRPr sz="1200">
              <a:solidFill>
                <a:srgbClr val="3F3F3F"/>
              </a:solidFill>
              <a:latin typeface="Calibri"/>
              <a:ea typeface="Calibri"/>
              <a:cs typeface="Calibri"/>
              <a:sym typeface="Calibri"/>
            </a:endParaRPr>
          </a:p>
          <a:p>
            <a:pPr marL="0" lvl="0" indent="0" algn="l" rtl="0">
              <a:spcBef>
                <a:spcPts val="0"/>
              </a:spcBef>
              <a:spcAft>
                <a:spcPts val="0"/>
              </a:spcAft>
              <a:buNone/>
            </a:pPr>
            <a:r>
              <a:rPr lang="en-US" sz="1200" b="1">
                <a:solidFill>
                  <a:srgbClr val="3F3F3F"/>
                </a:solidFill>
                <a:latin typeface="Calibri"/>
                <a:ea typeface="Calibri"/>
                <a:cs typeface="Calibri"/>
                <a:sym typeface="Calibri"/>
              </a:rPr>
              <a:t>Brandfolder Integration</a:t>
            </a:r>
            <a:endParaRPr/>
          </a:p>
          <a:p>
            <a:pPr marL="628650" lvl="1" indent="-171450" algn="l" rtl="0">
              <a:spcBef>
                <a:spcPts val="0"/>
              </a:spcBef>
              <a:spcAft>
                <a:spcPts val="0"/>
              </a:spcAft>
              <a:buClr>
                <a:srgbClr val="3F3F3F"/>
              </a:buClr>
              <a:buSzPts val="1200"/>
              <a:buFont typeface="Arial"/>
              <a:buChar char="•"/>
            </a:pPr>
            <a:r>
              <a:rPr lang="en-US" sz="1200">
                <a:solidFill>
                  <a:srgbClr val="3F3F3F"/>
                </a:solidFill>
                <a:latin typeface="Calibri"/>
                <a:ea typeface="Calibri"/>
                <a:cs typeface="Calibri"/>
                <a:sym typeface="Calibri"/>
              </a:rPr>
              <a:t>Brandfolder can be added as a plugin to PowerPoint using the following steps:</a:t>
            </a:r>
            <a:endParaRPr/>
          </a:p>
          <a:p>
            <a:pPr marL="1257300" marR="0" lvl="2" indent="-342900" algn="l" rtl="0">
              <a:lnSpc>
                <a:spcPct val="116000"/>
              </a:lnSpc>
              <a:spcBef>
                <a:spcPts val="0"/>
              </a:spcBef>
              <a:spcAft>
                <a:spcPts val="0"/>
              </a:spcAft>
              <a:buClr>
                <a:srgbClr val="000000"/>
              </a:buClr>
              <a:buSzPts val="1800"/>
              <a:buFont typeface="Calibri"/>
              <a:buAutoNum type="arabicPeriod"/>
            </a:pPr>
            <a:r>
              <a:rPr lang="en-US" sz="1800">
                <a:solidFill>
                  <a:srgbClr val="000000"/>
                </a:solidFill>
                <a:latin typeface="Arial"/>
                <a:ea typeface="Arial"/>
                <a:cs typeface="Arial"/>
                <a:sym typeface="Arial"/>
              </a:rPr>
              <a:t>Visit this page to download the plugin: </a:t>
            </a:r>
            <a:r>
              <a:rPr lang="en-US" sz="1800" u="sng">
                <a:solidFill>
                  <a:srgbClr val="467886"/>
                </a:solidFill>
                <a:latin typeface="Arial"/>
                <a:ea typeface="Arial"/>
                <a:cs typeface="Arial"/>
                <a:sym typeface="Arial"/>
                <a:hlinkClick r:id="rId3">
                  <a:extLst>
                    <a:ext uri="{A12FA001-AC4F-418D-AE19-62706E023703}">
                      <ahyp:hlinkClr xmlns:ahyp="http://schemas.microsoft.com/office/drawing/2018/hyperlinkcolor" val="tx"/>
                    </a:ext>
                  </a:extLst>
                </a:hlinkClick>
              </a:rPr>
              <a:t>https://appsource.microsoft.com/en-us/product/office/WA104381702?src=office&amp;corrid=beb471e9-d0e2-0d3b-f5e9-37f98d6f2c8b&amp;omexanonuid=&amp;referralurl=&amp;ClientSessionId=680d0963-b4cb-4386-9723-62004e83b69b</a:t>
            </a:r>
            <a:endParaRPr sz="1800">
              <a:latin typeface="Arial"/>
              <a:ea typeface="Arial"/>
              <a:cs typeface="Arial"/>
              <a:sym typeface="Arial"/>
            </a:endParaRPr>
          </a:p>
          <a:p>
            <a:pPr marL="1257300" marR="0" lvl="2" indent="-342900" algn="l" rtl="0">
              <a:lnSpc>
                <a:spcPct val="116000"/>
              </a:lnSpc>
              <a:spcBef>
                <a:spcPts val="0"/>
              </a:spcBef>
              <a:spcAft>
                <a:spcPts val="0"/>
              </a:spcAft>
              <a:buClr>
                <a:srgbClr val="000000"/>
              </a:buClr>
              <a:buSzPts val="1800"/>
              <a:buFont typeface="Calibri"/>
              <a:buAutoNum type="arabicPeriod"/>
            </a:pPr>
            <a:r>
              <a:rPr lang="en-US" sz="1800">
                <a:solidFill>
                  <a:srgbClr val="000000"/>
                </a:solidFill>
                <a:latin typeface="Arial"/>
                <a:ea typeface="Arial"/>
                <a:cs typeface="Arial"/>
                <a:sym typeface="Arial"/>
              </a:rPr>
              <a:t>Sign in with your Microsoft 365 account</a:t>
            </a:r>
            <a:endParaRPr sz="1800">
              <a:latin typeface="Arial"/>
              <a:ea typeface="Arial"/>
              <a:cs typeface="Arial"/>
              <a:sym typeface="Arial"/>
            </a:endParaRPr>
          </a:p>
          <a:p>
            <a:pPr marL="1257300" marR="0" lvl="2" indent="-342900" algn="l" rtl="0">
              <a:lnSpc>
                <a:spcPct val="116000"/>
              </a:lnSpc>
              <a:spcBef>
                <a:spcPts val="0"/>
              </a:spcBef>
              <a:spcAft>
                <a:spcPts val="0"/>
              </a:spcAft>
              <a:buClr>
                <a:srgbClr val="000000"/>
              </a:buClr>
              <a:buSzPts val="1800"/>
              <a:buFont typeface="Calibri"/>
              <a:buAutoNum type="arabicPeriod"/>
            </a:pPr>
            <a:r>
              <a:rPr lang="en-US" sz="1800">
                <a:solidFill>
                  <a:srgbClr val="000000"/>
                </a:solidFill>
                <a:latin typeface="Arial"/>
                <a:ea typeface="Arial"/>
                <a:cs typeface="Arial"/>
                <a:sym typeface="Arial"/>
              </a:rPr>
              <a:t>Open the plugin in Word/PowerPoint </a:t>
            </a:r>
            <a:endParaRPr sz="1800">
              <a:latin typeface="Arial"/>
              <a:ea typeface="Arial"/>
              <a:cs typeface="Arial"/>
              <a:sym typeface="Arial"/>
            </a:endParaRPr>
          </a:p>
          <a:p>
            <a:pPr marL="1257300" marR="0" lvl="2" indent="-342900" algn="l" rtl="0">
              <a:lnSpc>
                <a:spcPct val="116000"/>
              </a:lnSpc>
              <a:spcBef>
                <a:spcPts val="0"/>
              </a:spcBef>
              <a:spcAft>
                <a:spcPts val="0"/>
              </a:spcAft>
              <a:buClr>
                <a:srgbClr val="000000"/>
              </a:buClr>
              <a:buSzPts val="1800"/>
              <a:buFont typeface="Calibri"/>
              <a:buAutoNum type="arabicPeriod"/>
            </a:pPr>
            <a:r>
              <a:rPr lang="en-US" sz="1800">
                <a:solidFill>
                  <a:srgbClr val="000000"/>
                </a:solidFill>
                <a:latin typeface="Arial"/>
                <a:ea typeface="Arial"/>
                <a:cs typeface="Arial"/>
                <a:sym typeface="Arial"/>
              </a:rPr>
              <a:t>Input the API key. You can find the API key in your Brandfolder profile under the </a:t>
            </a:r>
            <a:r>
              <a:rPr lang="en-US" sz="1800" b="1">
                <a:solidFill>
                  <a:srgbClr val="000000"/>
                </a:solidFill>
                <a:latin typeface="Arial"/>
                <a:ea typeface="Arial"/>
                <a:cs typeface="Arial"/>
                <a:sym typeface="Arial"/>
              </a:rPr>
              <a:t>Integrations</a:t>
            </a:r>
            <a:r>
              <a:rPr lang="en-US" sz="1800">
                <a:solidFill>
                  <a:srgbClr val="000000"/>
                </a:solidFill>
                <a:latin typeface="Arial"/>
                <a:ea typeface="Arial"/>
                <a:cs typeface="Arial"/>
                <a:sym typeface="Arial"/>
              </a:rPr>
              <a:t> tab, or at this link: </a:t>
            </a:r>
            <a:r>
              <a:rPr lang="en-US" sz="1800" u="sng">
                <a:solidFill>
                  <a:srgbClr val="467886"/>
                </a:solidFill>
                <a:latin typeface="Arial"/>
                <a:ea typeface="Arial"/>
                <a:cs typeface="Arial"/>
                <a:sym typeface="Arial"/>
                <a:hlinkClick r:id="rId4">
                  <a:extLst>
                    <a:ext uri="{A12FA001-AC4F-418D-AE19-62706E023703}">
                      <ahyp:hlinkClr xmlns:ahyp="http://schemas.microsoft.com/office/drawing/2018/hyperlinkcolor" val="tx"/>
                    </a:ext>
                  </a:extLst>
                </a:hlinkClick>
              </a:rPr>
              <a:t>https://brandfolder.com/profile#integrations</a:t>
            </a:r>
            <a:r>
              <a:rPr lang="en-US" sz="1800">
                <a:solidFill>
                  <a:srgbClr val="000000"/>
                </a:solidFill>
                <a:latin typeface="Arial"/>
                <a:ea typeface="Arial"/>
                <a:cs typeface="Arial"/>
                <a:sym typeface="Arial"/>
              </a:rPr>
              <a:t> </a:t>
            </a:r>
            <a:endParaRPr sz="1800">
              <a:latin typeface="Arial"/>
              <a:ea typeface="Arial"/>
              <a:cs typeface="Arial"/>
              <a:sym typeface="Arial"/>
            </a:endParaRPr>
          </a:p>
          <a:p>
            <a:pPr marL="1257300" marR="0" lvl="2" indent="-342900" algn="l" rtl="0">
              <a:lnSpc>
                <a:spcPct val="116000"/>
              </a:lnSpc>
              <a:spcBef>
                <a:spcPts val="0"/>
              </a:spcBef>
              <a:spcAft>
                <a:spcPts val="0"/>
              </a:spcAft>
              <a:buClr>
                <a:srgbClr val="000000"/>
              </a:buClr>
              <a:buSzPts val="1800"/>
              <a:buFont typeface="Calibri"/>
              <a:buAutoNum type="arabicPeriod"/>
            </a:pPr>
            <a:r>
              <a:rPr lang="en-US" sz="1800">
                <a:solidFill>
                  <a:srgbClr val="000000"/>
                </a:solidFill>
                <a:latin typeface="Arial"/>
                <a:ea typeface="Arial"/>
                <a:cs typeface="Arial"/>
                <a:sym typeface="Arial"/>
              </a:rPr>
              <a:t>You’re done! To use the plugin when opening Word/PowerPoint, Click Insert &gt; Add-ins &gt; My Add-ins, select Brandfolder and click Add. To reference the plugin after setup, open the </a:t>
            </a:r>
            <a:r>
              <a:rPr lang="en-US" sz="1800" b="1">
                <a:solidFill>
                  <a:srgbClr val="000000"/>
                </a:solidFill>
                <a:latin typeface="Arial"/>
                <a:ea typeface="Arial"/>
                <a:cs typeface="Arial"/>
                <a:sym typeface="Arial"/>
              </a:rPr>
              <a:t>Insert</a:t>
            </a:r>
            <a:r>
              <a:rPr lang="en-US" sz="1800">
                <a:solidFill>
                  <a:srgbClr val="000000"/>
                </a:solidFill>
                <a:latin typeface="Arial"/>
                <a:ea typeface="Arial"/>
                <a:cs typeface="Arial"/>
                <a:sym typeface="Arial"/>
              </a:rPr>
              <a:t> tab and it should live in that ribbon.</a:t>
            </a:r>
            <a:r>
              <a:rPr lang="en-US" sz="1800">
                <a:solidFill>
                  <a:schemeClr val="dk1"/>
                </a:solidFill>
                <a:latin typeface="Arial"/>
                <a:ea typeface="Arial"/>
                <a:cs typeface="Arial"/>
                <a:sym typeface="Arial"/>
              </a:rPr>
              <a:t> </a:t>
            </a:r>
            <a:r>
              <a:rPr lang="en-US" sz="1800">
                <a:solidFill>
                  <a:srgbClr val="000000"/>
                </a:solidFill>
                <a:latin typeface="Arial"/>
                <a:ea typeface="Arial"/>
                <a:cs typeface="Arial"/>
                <a:sym typeface="Arial"/>
              </a:rPr>
              <a:t>Learn more about the basics of this integration and how to use it at this link: </a:t>
            </a:r>
            <a:r>
              <a:rPr lang="en-US" sz="1800" u="sng">
                <a:solidFill>
                  <a:srgbClr val="467886"/>
                </a:solidFill>
                <a:latin typeface="Arial"/>
                <a:ea typeface="Arial"/>
                <a:cs typeface="Arial"/>
                <a:sym typeface="Arial"/>
                <a:hlinkClick r:id="rId5">
                  <a:extLst>
                    <a:ext uri="{A12FA001-AC4F-418D-AE19-62706E023703}">
                      <ahyp:hlinkClr xmlns:ahyp="http://schemas.microsoft.com/office/drawing/2018/hyperlinkcolor" val="tx"/>
                    </a:ext>
                  </a:extLst>
                </a:hlinkClick>
              </a:rPr>
              <a:t>https://help.smartsheet.com/articles/2482997-Microsoft-Office-Integrations-</a:t>
            </a:r>
            <a:r>
              <a:rPr lang="en-US" sz="1800">
                <a:latin typeface="Arial"/>
                <a:ea typeface="Arial"/>
                <a:cs typeface="Arial"/>
                <a:sym typeface="Arial"/>
              </a:rPr>
              <a:t> </a:t>
            </a:r>
            <a:endParaRPr/>
          </a:p>
          <a:p>
            <a:pPr marL="628650" lvl="1" indent="-171450" algn="l" rtl="0">
              <a:spcBef>
                <a:spcPts val="800"/>
              </a:spcBef>
              <a:spcAft>
                <a:spcPts val="0"/>
              </a:spcAft>
              <a:buClr>
                <a:srgbClr val="3F3F3F"/>
              </a:buClr>
              <a:buSzPts val="1200"/>
              <a:buFont typeface="Arial"/>
              <a:buChar char="•"/>
            </a:pPr>
            <a:r>
              <a:rPr lang="en-US" sz="1200">
                <a:solidFill>
                  <a:srgbClr val="3F3F3F"/>
                </a:solidFill>
                <a:latin typeface="Calibri"/>
                <a:ea typeface="Calibri"/>
                <a:cs typeface="Calibri"/>
                <a:sym typeface="Calibri"/>
              </a:rPr>
              <a:t>Using Brandfolder images in </a:t>
            </a:r>
            <a:r>
              <a:rPr lang="en-US" sz="1200" b="1" i="0">
                <a:solidFill>
                  <a:srgbClr val="3F3F3F"/>
                </a:solidFill>
                <a:latin typeface="Calibri"/>
                <a:ea typeface="Calibri"/>
                <a:cs typeface="Calibri"/>
                <a:sym typeface="Calibri"/>
              </a:rPr>
              <a:t>placeholder content </a:t>
            </a:r>
            <a:r>
              <a:rPr lang="en-US" sz="1200">
                <a:solidFill>
                  <a:srgbClr val="3F3F3F"/>
                </a:solidFill>
                <a:latin typeface="Calibri"/>
                <a:ea typeface="Calibri"/>
                <a:cs typeface="Calibri"/>
                <a:sym typeface="Calibri"/>
              </a:rPr>
              <a:t>spots:</a:t>
            </a:r>
            <a:endParaRPr/>
          </a:p>
          <a:p>
            <a:pPr marL="1085850" lvl="2" indent="-171450" algn="l" rtl="0">
              <a:spcBef>
                <a:spcPts val="0"/>
              </a:spcBef>
              <a:spcAft>
                <a:spcPts val="0"/>
              </a:spcAft>
              <a:buClr>
                <a:srgbClr val="3F3F3F"/>
              </a:buClr>
              <a:buSzPts val="1200"/>
              <a:buFont typeface="Arial"/>
              <a:buChar char="•"/>
            </a:pPr>
            <a:r>
              <a:rPr lang="en-US" sz="1200">
                <a:solidFill>
                  <a:srgbClr val="3F3F3F"/>
                </a:solidFill>
                <a:latin typeface="Calibri"/>
                <a:ea typeface="Calibri"/>
                <a:cs typeface="Calibri"/>
                <a:sym typeface="Calibri"/>
              </a:rPr>
              <a:t>Click through the Brandfolder plugin until you find your desired image.</a:t>
            </a:r>
            <a:endParaRPr/>
          </a:p>
          <a:p>
            <a:pPr marL="1085850" lvl="2" indent="-171450" algn="l" rtl="0">
              <a:spcBef>
                <a:spcPts val="0"/>
              </a:spcBef>
              <a:spcAft>
                <a:spcPts val="0"/>
              </a:spcAft>
              <a:buClr>
                <a:srgbClr val="3F3F3F"/>
              </a:buClr>
              <a:buSzPts val="1200"/>
              <a:buFont typeface="Arial"/>
              <a:buChar char="•"/>
            </a:pPr>
            <a:r>
              <a:rPr lang="en-US" sz="1200">
                <a:solidFill>
                  <a:srgbClr val="3F3F3F"/>
                </a:solidFill>
                <a:latin typeface="Calibri"/>
                <a:ea typeface="Calibri"/>
                <a:cs typeface="Calibri"/>
                <a:sym typeface="Calibri"/>
              </a:rPr>
              <a:t>Editing Online</a:t>
            </a:r>
            <a:endParaRPr/>
          </a:p>
          <a:p>
            <a:pPr marL="1543050" lvl="3" indent="-171450" algn="l" rtl="0">
              <a:spcBef>
                <a:spcPts val="0"/>
              </a:spcBef>
              <a:spcAft>
                <a:spcPts val="0"/>
              </a:spcAft>
              <a:buClr>
                <a:srgbClr val="3F3F3F"/>
              </a:buClr>
              <a:buSzPts val="1200"/>
              <a:buFont typeface="Arial"/>
              <a:buChar char="•"/>
            </a:pPr>
            <a:r>
              <a:rPr lang="en-US" sz="1200">
                <a:solidFill>
                  <a:srgbClr val="3F3F3F"/>
                </a:solidFill>
                <a:latin typeface="Calibri"/>
                <a:ea typeface="Calibri"/>
                <a:cs typeface="Calibri"/>
                <a:sym typeface="Calibri"/>
              </a:rPr>
              <a:t>Selecting the image and clicking Place should drop the image into the placeholder and maintain the shape of the placeholder container.</a:t>
            </a:r>
            <a:endParaRPr/>
          </a:p>
          <a:p>
            <a:pPr marL="1085850" lvl="2" indent="-171450" algn="l" rtl="0">
              <a:spcBef>
                <a:spcPts val="0"/>
              </a:spcBef>
              <a:spcAft>
                <a:spcPts val="0"/>
              </a:spcAft>
              <a:buClr>
                <a:srgbClr val="3F3F3F"/>
              </a:buClr>
              <a:buSzPts val="1200"/>
              <a:buFont typeface="Arial"/>
              <a:buChar char="•"/>
            </a:pPr>
            <a:r>
              <a:rPr lang="en-US" sz="1200">
                <a:solidFill>
                  <a:srgbClr val="3F3F3F"/>
                </a:solidFill>
                <a:latin typeface="Calibri"/>
                <a:ea typeface="Calibri"/>
                <a:cs typeface="Calibri"/>
                <a:sym typeface="Calibri"/>
              </a:rPr>
              <a:t>Editing on Desktop</a:t>
            </a:r>
            <a:endParaRPr/>
          </a:p>
          <a:p>
            <a:pPr marL="1543050" lvl="3" indent="-171450" algn="l" rtl="0">
              <a:spcBef>
                <a:spcPts val="0"/>
              </a:spcBef>
              <a:spcAft>
                <a:spcPts val="0"/>
              </a:spcAft>
              <a:buClr>
                <a:srgbClr val="3F3F3F"/>
              </a:buClr>
              <a:buSzPts val="1200"/>
              <a:buFont typeface="Arial"/>
              <a:buChar char="•"/>
            </a:pPr>
            <a:r>
              <a:rPr lang="en-US" sz="1200">
                <a:solidFill>
                  <a:srgbClr val="3F3F3F"/>
                </a:solidFill>
                <a:latin typeface="Calibri"/>
                <a:ea typeface="Calibri"/>
                <a:cs typeface="Calibri"/>
                <a:sym typeface="Calibri"/>
              </a:rPr>
              <a:t>Brandfolder gets a bit tricky when trying to add placeholder content on the desktop and doesn’t like to drop the images directly into the containers when placing them.</a:t>
            </a:r>
            <a:endParaRPr/>
          </a:p>
          <a:p>
            <a:pPr marL="1543050" lvl="3" indent="-171450" algn="l" rtl="0">
              <a:spcBef>
                <a:spcPts val="0"/>
              </a:spcBef>
              <a:spcAft>
                <a:spcPts val="0"/>
              </a:spcAft>
              <a:buClr>
                <a:srgbClr val="3F3F3F"/>
              </a:buClr>
              <a:buSzPts val="1200"/>
              <a:buFont typeface="Arial"/>
              <a:buChar char="•"/>
            </a:pPr>
            <a:r>
              <a:rPr lang="en-US" sz="1200">
                <a:solidFill>
                  <a:srgbClr val="3F3F3F"/>
                </a:solidFill>
                <a:latin typeface="Calibri"/>
                <a:ea typeface="Calibri"/>
                <a:cs typeface="Calibri"/>
                <a:sym typeface="Calibri"/>
              </a:rPr>
              <a:t>For rectangular shapes: place the image, copy the image, click on the placeholder container (not the icon) and paste. The image should be in the container.</a:t>
            </a:r>
            <a:endParaRPr/>
          </a:p>
          <a:p>
            <a:pPr marL="1543050" lvl="3" indent="-171450" algn="l" rtl="0">
              <a:spcBef>
                <a:spcPts val="0"/>
              </a:spcBef>
              <a:spcAft>
                <a:spcPts val="0"/>
              </a:spcAft>
              <a:buClr>
                <a:srgbClr val="3F3F3F"/>
              </a:buClr>
              <a:buSzPts val="1200"/>
              <a:buFont typeface="Arial"/>
              <a:buChar char="•"/>
            </a:pPr>
            <a:r>
              <a:rPr lang="en-US" sz="1200">
                <a:solidFill>
                  <a:srgbClr val="3F3F3F"/>
                </a:solidFill>
                <a:latin typeface="Calibri"/>
                <a:ea typeface="Calibri"/>
                <a:cs typeface="Calibri"/>
                <a:sym typeface="Calibri"/>
              </a:rPr>
              <a:t>For odd shapes like circles or arcs, it works best to download the file and click the icon to find it and place it, or to edit online.</a:t>
            </a:r>
            <a:endParaRPr/>
          </a:p>
          <a:p>
            <a:pPr marL="1085850" lvl="2" indent="-171450" algn="l" rtl="0">
              <a:spcBef>
                <a:spcPts val="0"/>
              </a:spcBef>
              <a:spcAft>
                <a:spcPts val="0"/>
              </a:spcAft>
              <a:buClr>
                <a:srgbClr val="3F3F3F"/>
              </a:buClr>
              <a:buSzPts val="1200"/>
              <a:buFont typeface="Arial"/>
              <a:buChar char="•"/>
            </a:pPr>
            <a:r>
              <a:rPr lang="en-US" sz="1200">
                <a:solidFill>
                  <a:srgbClr val="3F3F3F"/>
                </a:solidFill>
                <a:latin typeface="Calibri"/>
                <a:ea typeface="Calibri"/>
                <a:cs typeface="Calibri"/>
                <a:sym typeface="Calibri"/>
              </a:rPr>
              <a:t>If you don’t like how the image has been placed, simply right click, select Crop and move the image around until you are happy with its placement. It should retain the container’s shape.</a:t>
            </a:r>
            <a:endParaRPr/>
          </a:p>
          <a:p>
            <a:pPr marL="1085850" lvl="2" indent="-95250" algn="l" rtl="0">
              <a:spcBef>
                <a:spcPts val="0"/>
              </a:spcBef>
              <a:spcAft>
                <a:spcPts val="0"/>
              </a:spcAft>
              <a:buClr>
                <a:schemeClr val="dk1"/>
              </a:buClr>
              <a:buSzPts val="1200"/>
              <a:buFont typeface="Arial"/>
              <a:buNone/>
            </a:pPr>
            <a:endParaRPr sz="1200">
              <a:solidFill>
                <a:srgbClr val="3F3F3F"/>
              </a:solidFill>
              <a:latin typeface="Calibri"/>
              <a:ea typeface="Calibri"/>
              <a:cs typeface="Calibri"/>
              <a:sym typeface="Calibri"/>
            </a:endParaRPr>
          </a:p>
          <a:p>
            <a:pPr marL="0" lvl="0" indent="0" algn="l" rtl="0">
              <a:spcBef>
                <a:spcPts val="0"/>
              </a:spcBef>
              <a:spcAft>
                <a:spcPts val="0"/>
              </a:spcAft>
              <a:buNone/>
            </a:pPr>
            <a:r>
              <a:rPr lang="en-US" sz="1200" b="1">
                <a:solidFill>
                  <a:srgbClr val="3F3F3F"/>
                </a:solidFill>
                <a:latin typeface="Calibri"/>
                <a:ea typeface="Calibri"/>
                <a:cs typeface="Calibri"/>
                <a:sym typeface="Calibri"/>
              </a:rPr>
              <a:t>Choosing Brand Colors</a:t>
            </a:r>
            <a:endParaRPr/>
          </a:p>
          <a:p>
            <a:pPr marL="628650" lvl="1" indent="-171450" algn="l" rtl="0">
              <a:spcBef>
                <a:spcPts val="0"/>
              </a:spcBef>
              <a:spcAft>
                <a:spcPts val="0"/>
              </a:spcAft>
              <a:buClr>
                <a:srgbClr val="3F3F3F"/>
              </a:buClr>
              <a:buSzPts val="1200"/>
              <a:buFont typeface="Arial"/>
              <a:buChar char="•"/>
            </a:pPr>
            <a:r>
              <a:rPr lang="en-US" sz="1200">
                <a:solidFill>
                  <a:srgbClr val="3F3F3F"/>
                </a:solidFill>
                <a:latin typeface="Calibri"/>
                <a:ea typeface="Calibri"/>
                <a:cs typeface="Calibri"/>
                <a:sym typeface="Calibri"/>
              </a:rPr>
              <a:t>The color palette for this template reflects the United Way color palette. Please reference our color swatches in the Theme Colors (very top row of the Microsoft color palette grid).</a:t>
            </a:r>
            <a:endParaRPr/>
          </a:p>
          <a:p>
            <a:pPr marL="628650" lvl="1" indent="-171450" algn="l" rtl="0">
              <a:spcBef>
                <a:spcPts val="0"/>
              </a:spcBef>
              <a:spcAft>
                <a:spcPts val="0"/>
              </a:spcAft>
              <a:buClr>
                <a:srgbClr val="3F3F3F"/>
              </a:buClr>
              <a:buSzPts val="1200"/>
              <a:buFont typeface="Arial"/>
              <a:buChar char="•"/>
            </a:pPr>
            <a:r>
              <a:rPr lang="en-US" sz="1200">
                <a:solidFill>
                  <a:srgbClr val="3F3F3F"/>
                </a:solidFill>
                <a:latin typeface="Calibri"/>
                <a:ea typeface="Calibri"/>
                <a:cs typeface="Calibri"/>
                <a:sym typeface="Calibri"/>
              </a:rPr>
              <a:t>Most of the colors that are used should be pulled from the three primary colors (blue, red, yellow) and should be the top-level color provided, though the varying shades can be used as additional elements to provide dimension.</a:t>
            </a:r>
            <a:endParaRPr/>
          </a:p>
          <a:p>
            <a:pPr marL="628650" lvl="1" indent="-171450" algn="l" rtl="0">
              <a:spcBef>
                <a:spcPts val="0"/>
              </a:spcBef>
              <a:spcAft>
                <a:spcPts val="0"/>
              </a:spcAft>
              <a:buClr>
                <a:srgbClr val="3F3F3F"/>
              </a:buClr>
              <a:buSzPts val="1200"/>
              <a:buFont typeface="Arial"/>
              <a:buChar char="•"/>
            </a:pPr>
            <a:r>
              <a:rPr lang="en-US" sz="1200">
                <a:solidFill>
                  <a:srgbClr val="3F3F3F"/>
                </a:solidFill>
                <a:latin typeface="Calibri"/>
                <a:ea typeface="Calibri"/>
                <a:cs typeface="Calibri"/>
                <a:sym typeface="Calibri"/>
              </a:rPr>
              <a:t>Blue is the primary color used for texts and accents. Secondary and tertiary colors should be used as accents and for data visualization but should not be used without any of the primary colors present.</a:t>
            </a:r>
            <a:endParaRPr/>
          </a:p>
          <a:p>
            <a:pPr marL="628650" lvl="1" indent="-171450" algn="l" rtl="0">
              <a:spcBef>
                <a:spcPts val="0"/>
              </a:spcBef>
              <a:spcAft>
                <a:spcPts val="0"/>
              </a:spcAft>
              <a:buClr>
                <a:srgbClr val="3F3F3F"/>
              </a:buClr>
              <a:buSzPts val="1200"/>
              <a:buFont typeface="Arial"/>
              <a:buChar char="•"/>
            </a:pPr>
            <a:r>
              <a:rPr lang="en-US" sz="1200">
                <a:solidFill>
                  <a:srgbClr val="3F3F3F"/>
                </a:solidFill>
                <a:latin typeface="Calibri"/>
                <a:ea typeface="Calibri"/>
                <a:cs typeface="Calibri"/>
                <a:sym typeface="Calibri"/>
              </a:rPr>
              <a:t>Contrast is key for accessibility – see page 20 in the Brand Guidelines PDF for a set of approved color combinations. You can also use an online tool, such as the Adobe Color Contrast Analyzer (</a:t>
            </a:r>
            <a:r>
              <a:rPr lang="en-US" sz="1800" u="sng">
                <a:solidFill>
                  <a:srgbClr val="467886"/>
                </a:solidFill>
                <a:latin typeface="Arial"/>
                <a:ea typeface="Arial"/>
                <a:cs typeface="Arial"/>
                <a:sym typeface="Arial"/>
                <a:hlinkClick r:id="rId6">
                  <a:extLst>
                    <a:ext uri="{A12FA001-AC4F-418D-AE19-62706E023703}">
                      <ahyp:hlinkClr xmlns:ahyp="http://schemas.microsoft.com/office/drawing/2018/hyperlinkcolor" val="tx"/>
                    </a:ext>
                  </a:extLst>
                </a:hlinkClick>
              </a:rPr>
              <a:t>https://color.adobe.com/create/color-contrast-analyzer</a:t>
            </a:r>
            <a:r>
              <a:rPr lang="en-US" sz="1200">
                <a:solidFill>
                  <a:srgbClr val="3F3F3F"/>
                </a:solidFill>
                <a:latin typeface="Calibri"/>
                <a:ea typeface="Calibri"/>
                <a:cs typeface="Calibri"/>
                <a:sym typeface="Calibri"/>
              </a:rPr>
              <a:t>), to check contrast ratios.</a:t>
            </a:r>
            <a:endParaRPr/>
          </a:p>
          <a:p>
            <a:pPr marL="628650" lvl="1" indent="-171450" algn="l" rtl="0">
              <a:spcBef>
                <a:spcPts val="0"/>
              </a:spcBef>
              <a:spcAft>
                <a:spcPts val="0"/>
              </a:spcAft>
              <a:buClr>
                <a:srgbClr val="3F3F3F"/>
              </a:buClr>
              <a:buSzPts val="1200"/>
              <a:buFont typeface="Arial"/>
              <a:buChar char="•"/>
            </a:pPr>
            <a:r>
              <a:rPr lang="en-US" sz="1200">
                <a:solidFill>
                  <a:srgbClr val="3F3F3F"/>
                </a:solidFill>
                <a:latin typeface="Calibri"/>
                <a:ea typeface="Calibri"/>
                <a:cs typeface="Calibri"/>
                <a:sym typeface="Calibri"/>
              </a:rPr>
              <a:t>For more information regarding usage of color within the United Way brand identity, please reference the Brand Guidelines.</a:t>
            </a:r>
            <a:endParaRPr/>
          </a:p>
        </p:txBody>
      </p:sp>
      <p:sp>
        <p:nvSpPr>
          <p:cNvPr id="303" name="Google Shape;30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1" name="Google Shape;31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1" name="Google Shape;32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0" name="Google Shape;330;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37f09a90403_0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0" name="Google Shape;340;g37f09a90403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37f09a90403_0_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1" name="Google Shape;351;g37f09a90403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5"/>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sic Text">
  <p:cSld name="Basic Text">
    <p:spTree>
      <p:nvGrpSpPr>
        <p:cNvPr id="1" name="Shape 67"/>
        <p:cNvGrpSpPr/>
        <p:nvPr/>
      </p:nvGrpSpPr>
      <p:grpSpPr>
        <a:xfrm>
          <a:off x="0" y="0"/>
          <a:ext cx="0" cy="0"/>
          <a:chOff x="0" y="0"/>
          <a:chExt cx="0" cy="0"/>
        </a:xfrm>
      </p:grpSpPr>
      <p:sp>
        <p:nvSpPr>
          <p:cNvPr id="68" name="Google Shape;68;p62"/>
          <p:cNvSpPr txBox="1">
            <a:spLocks noGrp="1"/>
          </p:cNvSpPr>
          <p:nvPr>
            <p:ph type="body" idx="1"/>
          </p:nvPr>
        </p:nvSpPr>
        <p:spPr>
          <a:xfrm>
            <a:off x="2677469" y="3923606"/>
            <a:ext cx="6837061" cy="1015663"/>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Clr>
                <a:schemeClr val="dk2"/>
              </a:buClr>
              <a:buSzPts val="2000"/>
              <a:buNone/>
              <a:defRPr sz="2000">
                <a:solidFill>
                  <a:schemeClr val="dk2"/>
                </a:solidFill>
              </a:defRPr>
            </a:lvl1pPr>
            <a:lvl2pPr marL="914400" lvl="1" indent="-228600" algn="l">
              <a:lnSpc>
                <a:spcPct val="100000"/>
              </a:lnSpc>
              <a:spcBef>
                <a:spcPts val="500"/>
              </a:spcBef>
              <a:spcAft>
                <a:spcPts val="0"/>
              </a:spcAft>
              <a:buClr>
                <a:schemeClr val="dk1"/>
              </a:buClr>
              <a:buSzPts val="1800"/>
              <a:buNone/>
              <a:defRPr/>
            </a:lvl2pPr>
            <a:lvl3pPr marL="1371600" lvl="2" indent="-228600" algn="l">
              <a:lnSpc>
                <a:spcPct val="100000"/>
              </a:lnSpc>
              <a:spcBef>
                <a:spcPts val="500"/>
              </a:spcBef>
              <a:spcAft>
                <a:spcPts val="0"/>
              </a:spcAft>
              <a:buClr>
                <a:schemeClr val="dk1"/>
              </a:buClr>
              <a:buSzPts val="1800"/>
              <a:buNone/>
              <a:defRPr/>
            </a:lvl3pPr>
            <a:lvl4pPr marL="1828800" lvl="3" indent="-228600" algn="l">
              <a:lnSpc>
                <a:spcPct val="100000"/>
              </a:lnSpc>
              <a:spcBef>
                <a:spcPts val="500"/>
              </a:spcBef>
              <a:spcAft>
                <a:spcPts val="0"/>
              </a:spcAft>
              <a:buClr>
                <a:schemeClr val="dk1"/>
              </a:buClr>
              <a:buSzPts val="1800"/>
              <a:buNone/>
              <a:defRPr/>
            </a:lvl4pPr>
            <a:lvl5pPr marL="2286000" lvl="4" indent="-228600" algn="l">
              <a:lnSpc>
                <a:spcPct val="10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62"/>
          <p:cNvSpPr txBox="1">
            <a:spLocks noGrp="1"/>
          </p:cNvSpPr>
          <p:nvPr>
            <p:ph type="body" idx="2"/>
          </p:nvPr>
        </p:nvSpPr>
        <p:spPr>
          <a:xfrm>
            <a:off x="2677469" y="1827023"/>
            <a:ext cx="6837061" cy="1754326"/>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Clr>
                <a:schemeClr val="accent1"/>
              </a:buClr>
              <a:buSzPts val="3600"/>
              <a:buNone/>
              <a:defRPr sz="3600">
                <a:solidFill>
                  <a:schemeClr val="accent1"/>
                </a:solidFill>
                <a:latin typeface="Palanquin"/>
                <a:ea typeface="Palanquin"/>
                <a:cs typeface="Palanquin"/>
                <a:sym typeface="Palanquin"/>
              </a:defRPr>
            </a:lvl1pPr>
            <a:lvl2pPr marL="914400" lvl="1" indent="-228600" algn="l">
              <a:lnSpc>
                <a:spcPct val="100000"/>
              </a:lnSpc>
              <a:spcBef>
                <a:spcPts val="500"/>
              </a:spcBef>
              <a:spcAft>
                <a:spcPts val="0"/>
              </a:spcAft>
              <a:buClr>
                <a:schemeClr val="dk1"/>
              </a:buClr>
              <a:buSzPts val="1800"/>
              <a:buNone/>
              <a:defRPr/>
            </a:lvl2pPr>
            <a:lvl3pPr marL="1371600" lvl="2" indent="-228600" algn="l">
              <a:lnSpc>
                <a:spcPct val="100000"/>
              </a:lnSpc>
              <a:spcBef>
                <a:spcPts val="500"/>
              </a:spcBef>
              <a:spcAft>
                <a:spcPts val="0"/>
              </a:spcAft>
              <a:buClr>
                <a:schemeClr val="dk1"/>
              </a:buClr>
              <a:buSzPts val="1800"/>
              <a:buNone/>
              <a:defRPr/>
            </a:lvl3pPr>
            <a:lvl4pPr marL="1828800" lvl="3" indent="-228600" algn="l">
              <a:lnSpc>
                <a:spcPct val="100000"/>
              </a:lnSpc>
              <a:spcBef>
                <a:spcPts val="500"/>
              </a:spcBef>
              <a:spcAft>
                <a:spcPts val="0"/>
              </a:spcAft>
              <a:buClr>
                <a:schemeClr val="dk1"/>
              </a:buClr>
              <a:buSzPts val="1800"/>
              <a:buNone/>
              <a:defRPr/>
            </a:lvl4pPr>
            <a:lvl5pPr marL="2286000" lvl="4" indent="-228600" algn="l">
              <a:lnSpc>
                <a:spcPct val="10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lumn">
  <p:cSld name="Two Column">
    <p:spTree>
      <p:nvGrpSpPr>
        <p:cNvPr id="1" name="Shape 70"/>
        <p:cNvGrpSpPr/>
        <p:nvPr/>
      </p:nvGrpSpPr>
      <p:grpSpPr>
        <a:xfrm>
          <a:off x="0" y="0"/>
          <a:ext cx="0" cy="0"/>
          <a:chOff x="0" y="0"/>
          <a:chExt cx="0" cy="0"/>
        </a:xfrm>
      </p:grpSpPr>
      <p:sp>
        <p:nvSpPr>
          <p:cNvPr id="71" name="Google Shape;71;p63"/>
          <p:cNvSpPr txBox="1">
            <a:spLocks noGrp="1"/>
          </p:cNvSpPr>
          <p:nvPr>
            <p:ph type="body" idx="1"/>
          </p:nvPr>
        </p:nvSpPr>
        <p:spPr>
          <a:xfrm>
            <a:off x="1068928" y="3708044"/>
            <a:ext cx="4409132" cy="1200329"/>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Clr>
                <a:schemeClr val="dk2"/>
              </a:buClr>
              <a:buSzPts val="1800"/>
              <a:buNone/>
              <a:defRPr sz="1800">
                <a:solidFill>
                  <a:schemeClr val="dk2"/>
                </a:solidFill>
              </a:defRPr>
            </a:lvl1pPr>
            <a:lvl2pPr marL="914400" lvl="1" indent="-228600" algn="l">
              <a:lnSpc>
                <a:spcPct val="100000"/>
              </a:lnSpc>
              <a:spcBef>
                <a:spcPts val="500"/>
              </a:spcBef>
              <a:spcAft>
                <a:spcPts val="0"/>
              </a:spcAft>
              <a:buClr>
                <a:schemeClr val="dk1"/>
              </a:buClr>
              <a:buSzPts val="1800"/>
              <a:buNone/>
              <a:defRPr/>
            </a:lvl2pPr>
            <a:lvl3pPr marL="1371600" lvl="2" indent="-228600" algn="l">
              <a:lnSpc>
                <a:spcPct val="100000"/>
              </a:lnSpc>
              <a:spcBef>
                <a:spcPts val="500"/>
              </a:spcBef>
              <a:spcAft>
                <a:spcPts val="0"/>
              </a:spcAft>
              <a:buClr>
                <a:schemeClr val="dk1"/>
              </a:buClr>
              <a:buSzPts val="1800"/>
              <a:buNone/>
              <a:defRPr/>
            </a:lvl3pPr>
            <a:lvl4pPr marL="1828800" lvl="3" indent="-228600" algn="l">
              <a:lnSpc>
                <a:spcPct val="100000"/>
              </a:lnSpc>
              <a:spcBef>
                <a:spcPts val="500"/>
              </a:spcBef>
              <a:spcAft>
                <a:spcPts val="0"/>
              </a:spcAft>
              <a:buClr>
                <a:schemeClr val="dk1"/>
              </a:buClr>
              <a:buSzPts val="1800"/>
              <a:buNone/>
              <a:defRPr/>
            </a:lvl4pPr>
            <a:lvl5pPr marL="2286000" lvl="4" indent="-228600" algn="l">
              <a:lnSpc>
                <a:spcPct val="10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63"/>
          <p:cNvSpPr txBox="1">
            <a:spLocks noGrp="1"/>
          </p:cNvSpPr>
          <p:nvPr>
            <p:ph type="body" idx="2"/>
          </p:nvPr>
        </p:nvSpPr>
        <p:spPr>
          <a:xfrm>
            <a:off x="1068929" y="1881306"/>
            <a:ext cx="4409131" cy="1569660"/>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Clr>
                <a:schemeClr val="accent1"/>
              </a:buClr>
              <a:buSzPts val="3200"/>
              <a:buNone/>
              <a:defRPr sz="3200">
                <a:solidFill>
                  <a:schemeClr val="accent1"/>
                </a:solidFill>
                <a:latin typeface="Palanquin"/>
                <a:ea typeface="Palanquin"/>
                <a:cs typeface="Palanquin"/>
                <a:sym typeface="Palanquin"/>
              </a:defRPr>
            </a:lvl1pPr>
            <a:lvl2pPr marL="914400" lvl="1" indent="-228600" algn="l">
              <a:lnSpc>
                <a:spcPct val="100000"/>
              </a:lnSpc>
              <a:spcBef>
                <a:spcPts val="500"/>
              </a:spcBef>
              <a:spcAft>
                <a:spcPts val="0"/>
              </a:spcAft>
              <a:buClr>
                <a:schemeClr val="dk1"/>
              </a:buClr>
              <a:buSzPts val="1800"/>
              <a:buNone/>
              <a:defRPr/>
            </a:lvl2pPr>
            <a:lvl3pPr marL="1371600" lvl="2" indent="-228600" algn="l">
              <a:lnSpc>
                <a:spcPct val="100000"/>
              </a:lnSpc>
              <a:spcBef>
                <a:spcPts val="500"/>
              </a:spcBef>
              <a:spcAft>
                <a:spcPts val="0"/>
              </a:spcAft>
              <a:buClr>
                <a:schemeClr val="dk1"/>
              </a:buClr>
              <a:buSzPts val="1800"/>
              <a:buNone/>
              <a:defRPr/>
            </a:lvl3pPr>
            <a:lvl4pPr marL="1828800" lvl="3" indent="-228600" algn="l">
              <a:lnSpc>
                <a:spcPct val="100000"/>
              </a:lnSpc>
              <a:spcBef>
                <a:spcPts val="500"/>
              </a:spcBef>
              <a:spcAft>
                <a:spcPts val="0"/>
              </a:spcAft>
              <a:buClr>
                <a:schemeClr val="dk1"/>
              </a:buClr>
              <a:buSzPts val="1800"/>
              <a:buNone/>
              <a:defRPr/>
            </a:lvl4pPr>
            <a:lvl5pPr marL="2286000" lvl="4" indent="-228600" algn="l">
              <a:lnSpc>
                <a:spcPct val="10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63"/>
          <p:cNvSpPr txBox="1">
            <a:spLocks noGrp="1"/>
          </p:cNvSpPr>
          <p:nvPr>
            <p:ph type="body" idx="3"/>
          </p:nvPr>
        </p:nvSpPr>
        <p:spPr>
          <a:xfrm>
            <a:off x="6713939" y="3708044"/>
            <a:ext cx="4409132" cy="1200329"/>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Clr>
                <a:schemeClr val="dk2"/>
              </a:buClr>
              <a:buSzPts val="1800"/>
              <a:buNone/>
              <a:defRPr sz="1800">
                <a:solidFill>
                  <a:schemeClr val="dk2"/>
                </a:solidFill>
              </a:defRPr>
            </a:lvl1pPr>
            <a:lvl2pPr marL="914400" lvl="1" indent="-228600" algn="l">
              <a:lnSpc>
                <a:spcPct val="100000"/>
              </a:lnSpc>
              <a:spcBef>
                <a:spcPts val="500"/>
              </a:spcBef>
              <a:spcAft>
                <a:spcPts val="0"/>
              </a:spcAft>
              <a:buClr>
                <a:schemeClr val="dk1"/>
              </a:buClr>
              <a:buSzPts val="1800"/>
              <a:buNone/>
              <a:defRPr/>
            </a:lvl2pPr>
            <a:lvl3pPr marL="1371600" lvl="2" indent="-228600" algn="l">
              <a:lnSpc>
                <a:spcPct val="100000"/>
              </a:lnSpc>
              <a:spcBef>
                <a:spcPts val="500"/>
              </a:spcBef>
              <a:spcAft>
                <a:spcPts val="0"/>
              </a:spcAft>
              <a:buClr>
                <a:schemeClr val="dk1"/>
              </a:buClr>
              <a:buSzPts val="1800"/>
              <a:buNone/>
              <a:defRPr/>
            </a:lvl3pPr>
            <a:lvl4pPr marL="1828800" lvl="3" indent="-228600" algn="l">
              <a:lnSpc>
                <a:spcPct val="100000"/>
              </a:lnSpc>
              <a:spcBef>
                <a:spcPts val="500"/>
              </a:spcBef>
              <a:spcAft>
                <a:spcPts val="0"/>
              </a:spcAft>
              <a:buClr>
                <a:schemeClr val="dk1"/>
              </a:buClr>
              <a:buSzPts val="1800"/>
              <a:buNone/>
              <a:defRPr/>
            </a:lvl4pPr>
            <a:lvl5pPr marL="2286000" lvl="4" indent="-228600" algn="l">
              <a:lnSpc>
                <a:spcPct val="10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63"/>
          <p:cNvSpPr txBox="1">
            <a:spLocks noGrp="1"/>
          </p:cNvSpPr>
          <p:nvPr>
            <p:ph type="body" idx="4"/>
          </p:nvPr>
        </p:nvSpPr>
        <p:spPr>
          <a:xfrm>
            <a:off x="6713940" y="1881306"/>
            <a:ext cx="4409131" cy="1569660"/>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Clr>
                <a:schemeClr val="accent1"/>
              </a:buClr>
              <a:buSzPts val="3200"/>
              <a:buNone/>
              <a:defRPr sz="3200">
                <a:solidFill>
                  <a:schemeClr val="accent1"/>
                </a:solidFill>
                <a:latin typeface="Palanquin"/>
                <a:ea typeface="Palanquin"/>
                <a:cs typeface="Palanquin"/>
                <a:sym typeface="Palanquin"/>
              </a:defRPr>
            </a:lvl1pPr>
            <a:lvl2pPr marL="914400" lvl="1" indent="-228600" algn="l">
              <a:lnSpc>
                <a:spcPct val="100000"/>
              </a:lnSpc>
              <a:spcBef>
                <a:spcPts val="500"/>
              </a:spcBef>
              <a:spcAft>
                <a:spcPts val="0"/>
              </a:spcAft>
              <a:buClr>
                <a:schemeClr val="dk1"/>
              </a:buClr>
              <a:buSzPts val="1800"/>
              <a:buNone/>
              <a:defRPr/>
            </a:lvl2pPr>
            <a:lvl3pPr marL="1371600" lvl="2" indent="-228600" algn="l">
              <a:lnSpc>
                <a:spcPct val="100000"/>
              </a:lnSpc>
              <a:spcBef>
                <a:spcPts val="500"/>
              </a:spcBef>
              <a:spcAft>
                <a:spcPts val="0"/>
              </a:spcAft>
              <a:buClr>
                <a:schemeClr val="dk1"/>
              </a:buClr>
              <a:buSzPts val="1800"/>
              <a:buNone/>
              <a:defRPr/>
            </a:lvl3pPr>
            <a:lvl4pPr marL="1828800" lvl="3" indent="-228600" algn="l">
              <a:lnSpc>
                <a:spcPct val="100000"/>
              </a:lnSpc>
              <a:spcBef>
                <a:spcPts val="500"/>
              </a:spcBef>
              <a:spcAft>
                <a:spcPts val="0"/>
              </a:spcAft>
              <a:buClr>
                <a:schemeClr val="dk1"/>
              </a:buClr>
              <a:buSzPts val="1800"/>
              <a:buNone/>
              <a:defRPr/>
            </a:lvl4pPr>
            <a:lvl5pPr marL="2286000" lvl="4" indent="-228600" algn="l">
              <a:lnSpc>
                <a:spcPct val="10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hree Column">
  <p:cSld name="Three Column">
    <p:spTree>
      <p:nvGrpSpPr>
        <p:cNvPr id="1" name="Shape 75"/>
        <p:cNvGrpSpPr/>
        <p:nvPr/>
      </p:nvGrpSpPr>
      <p:grpSpPr>
        <a:xfrm>
          <a:off x="0" y="0"/>
          <a:ext cx="0" cy="0"/>
          <a:chOff x="0" y="0"/>
          <a:chExt cx="0" cy="0"/>
        </a:xfrm>
      </p:grpSpPr>
      <p:sp>
        <p:nvSpPr>
          <p:cNvPr id="76" name="Google Shape;76;p64"/>
          <p:cNvSpPr txBox="1">
            <a:spLocks noGrp="1"/>
          </p:cNvSpPr>
          <p:nvPr>
            <p:ph type="body" idx="1"/>
          </p:nvPr>
        </p:nvSpPr>
        <p:spPr>
          <a:xfrm>
            <a:off x="8331547" y="3468689"/>
            <a:ext cx="2920256" cy="1323439"/>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Clr>
                <a:schemeClr val="dk2"/>
              </a:buClr>
              <a:buSzPts val="1600"/>
              <a:buNone/>
              <a:defRPr sz="1600">
                <a:solidFill>
                  <a:schemeClr val="dk2"/>
                </a:solidFill>
              </a:defRPr>
            </a:lvl1pPr>
            <a:lvl2pPr marL="914400" lvl="1" indent="-228600" algn="l">
              <a:lnSpc>
                <a:spcPct val="100000"/>
              </a:lnSpc>
              <a:spcBef>
                <a:spcPts val="500"/>
              </a:spcBef>
              <a:spcAft>
                <a:spcPts val="0"/>
              </a:spcAft>
              <a:buClr>
                <a:schemeClr val="dk1"/>
              </a:buClr>
              <a:buSzPts val="1800"/>
              <a:buNone/>
              <a:defRPr/>
            </a:lvl2pPr>
            <a:lvl3pPr marL="1371600" lvl="2" indent="-228600" algn="l">
              <a:lnSpc>
                <a:spcPct val="100000"/>
              </a:lnSpc>
              <a:spcBef>
                <a:spcPts val="500"/>
              </a:spcBef>
              <a:spcAft>
                <a:spcPts val="0"/>
              </a:spcAft>
              <a:buClr>
                <a:schemeClr val="dk1"/>
              </a:buClr>
              <a:buSzPts val="1800"/>
              <a:buNone/>
              <a:defRPr/>
            </a:lvl3pPr>
            <a:lvl4pPr marL="1828800" lvl="3" indent="-228600" algn="l">
              <a:lnSpc>
                <a:spcPct val="100000"/>
              </a:lnSpc>
              <a:spcBef>
                <a:spcPts val="500"/>
              </a:spcBef>
              <a:spcAft>
                <a:spcPts val="0"/>
              </a:spcAft>
              <a:buClr>
                <a:schemeClr val="dk1"/>
              </a:buClr>
              <a:buSzPts val="1800"/>
              <a:buNone/>
              <a:defRPr/>
            </a:lvl4pPr>
            <a:lvl5pPr marL="2286000" lvl="4" indent="-228600" algn="l">
              <a:lnSpc>
                <a:spcPct val="10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64"/>
          <p:cNvSpPr txBox="1">
            <a:spLocks noGrp="1"/>
          </p:cNvSpPr>
          <p:nvPr>
            <p:ph type="body" idx="2"/>
          </p:nvPr>
        </p:nvSpPr>
        <p:spPr>
          <a:xfrm>
            <a:off x="8330804" y="2418258"/>
            <a:ext cx="2797394" cy="830997"/>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Clr>
                <a:schemeClr val="accent1"/>
              </a:buClr>
              <a:buSzPts val="2400"/>
              <a:buNone/>
              <a:defRPr sz="2400">
                <a:solidFill>
                  <a:schemeClr val="accent1"/>
                </a:solidFill>
                <a:latin typeface="Palanquin"/>
                <a:ea typeface="Palanquin"/>
                <a:cs typeface="Palanquin"/>
                <a:sym typeface="Palanquin"/>
              </a:defRPr>
            </a:lvl1pPr>
            <a:lvl2pPr marL="914400" lvl="1" indent="-228600" algn="l">
              <a:lnSpc>
                <a:spcPct val="100000"/>
              </a:lnSpc>
              <a:spcBef>
                <a:spcPts val="500"/>
              </a:spcBef>
              <a:spcAft>
                <a:spcPts val="0"/>
              </a:spcAft>
              <a:buClr>
                <a:schemeClr val="dk1"/>
              </a:buClr>
              <a:buSzPts val="1800"/>
              <a:buNone/>
              <a:defRPr/>
            </a:lvl2pPr>
            <a:lvl3pPr marL="1371600" lvl="2" indent="-228600" algn="l">
              <a:lnSpc>
                <a:spcPct val="100000"/>
              </a:lnSpc>
              <a:spcBef>
                <a:spcPts val="500"/>
              </a:spcBef>
              <a:spcAft>
                <a:spcPts val="0"/>
              </a:spcAft>
              <a:buClr>
                <a:schemeClr val="dk1"/>
              </a:buClr>
              <a:buSzPts val="1800"/>
              <a:buNone/>
              <a:defRPr/>
            </a:lvl3pPr>
            <a:lvl4pPr marL="1828800" lvl="3" indent="-228600" algn="l">
              <a:lnSpc>
                <a:spcPct val="100000"/>
              </a:lnSpc>
              <a:spcBef>
                <a:spcPts val="500"/>
              </a:spcBef>
              <a:spcAft>
                <a:spcPts val="0"/>
              </a:spcAft>
              <a:buClr>
                <a:schemeClr val="dk1"/>
              </a:buClr>
              <a:buSzPts val="1800"/>
              <a:buNone/>
              <a:defRPr/>
            </a:lvl4pPr>
            <a:lvl5pPr marL="2286000" lvl="4" indent="-228600" algn="l">
              <a:lnSpc>
                <a:spcPct val="10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64"/>
          <p:cNvSpPr txBox="1">
            <a:spLocks noGrp="1"/>
          </p:cNvSpPr>
          <p:nvPr>
            <p:ph type="body" idx="3"/>
          </p:nvPr>
        </p:nvSpPr>
        <p:spPr>
          <a:xfrm>
            <a:off x="4611317" y="3468689"/>
            <a:ext cx="2920256" cy="1323439"/>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Clr>
                <a:schemeClr val="dk2"/>
              </a:buClr>
              <a:buSzPts val="1600"/>
              <a:buNone/>
              <a:defRPr sz="1600">
                <a:solidFill>
                  <a:schemeClr val="dk2"/>
                </a:solidFill>
              </a:defRPr>
            </a:lvl1pPr>
            <a:lvl2pPr marL="914400" lvl="1" indent="-228600" algn="l">
              <a:lnSpc>
                <a:spcPct val="100000"/>
              </a:lnSpc>
              <a:spcBef>
                <a:spcPts val="500"/>
              </a:spcBef>
              <a:spcAft>
                <a:spcPts val="0"/>
              </a:spcAft>
              <a:buClr>
                <a:schemeClr val="dk1"/>
              </a:buClr>
              <a:buSzPts val="1800"/>
              <a:buNone/>
              <a:defRPr/>
            </a:lvl2pPr>
            <a:lvl3pPr marL="1371600" lvl="2" indent="-228600" algn="l">
              <a:lnSpc>
                <a:spcPct val="100000"/>
              </a:lnSpc>
              <a:spcBef>
                <a:spcPts val="500"/>
              </a:spcBef>
              <a:spcAft>
                <a:spcPts val="0"/>
              </a:spcAft>
              <a:buClr>
                <a:schemeClr val="dk1"/>
              </a:buClr>
              <a:buSzPts val="1800"/>
              <a:buNone/>
              <a:defRPr/>
            </a:lvl3pPr>
            <a:lvl4pPr marL="1828800" lvl="3" indent="-228600" algn="l">
              <a:lnSpc>
                <a:spcPct val="100000"/>
              </a:lnSpc>
              <a:spcBef>
                <a:spcPts val="500"/>
              </a:spcBef>
              <a:spcAft>
                <a:spcPts val="0"/>
              </a:spcAft>
              <a:buClr>
                <a:schemeClr val="dk1"/>
              </a:buClr>
              <a:buSzPts val="1800"/>
              <a:buNone/>
              <a:defRPr/>
            </a:lvl4pPr>
            <a:lvl5pPr marL="2286000" lvl="4" indent="-228600" algn="l">
              <a:lnSpc>
                <a:spcPct val="10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64"/>
          <p:cNvSpPr txBox="1">
            <a:spLocks noGrp="1"/>
          </p:cNvSpPr>
          <p:nvPr>
            <p:ph type="body" idx="4"/>
          </p:nvPr>
        </p:nvSpPr>
        <p:spPr>
          <a:xfrm>
            <a:off x="4610574" y="2418258"/>
            <a:ext cx="2797394" cy="830997"/>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Clr>
                <a:schemeClr val="accent1"/>
              </a:buClr>
              <a:buSzPts val="2400"/>
              <a:buNone/>
              <a:defRPr sz="2400">
                <a:solidFill>
                  <a:schemeClr val="accent1"/>
                </a:solidFill>
                <a:latin typeface="Palanquin"/>
                <a:ea typeface="Palanquin"/>
                <a:cs typeface="Palanquin"/>
                <a:sym typeface="Palanquin"/>
              </a:defRPr>
            </a:lvl1pPr>
            <a:lvl2pPr marL="914400" lvl="1" indent="-228600" algn="l">
              <a:lnSpc>
                <a:spcPct val="100000"/>
              </a:lnSpc>
              <a:spcBef>
                <a:spcPts val="500"/>
              </a:spcBef>
              <a:spcAft>
                <a:spcPts val="0"/>
              </a:spcAft>
              <a:buClr>
                <a:schemeClr val="dk1"/>
              </a:buClr>
              <a:buSzPts val="1800"/>
              <a:buNone/>
              <a:defRPr/>
            </a:lvl2pPr>
            <a:lvl3pPr marL="1371600" lvl="2" indent="-228600" algn="l">
              <a:lnSpc>
                <a:spcPct val="100000"/>
              </a:lnSpc>
              <a:spcBef>
                <a:spcPts val="500"/>
              </a:spcBef>
              <a:spcAft>
                <a:spcPts val="0"/>
              </a:spcAft>
              <a:buClr>
                <a:schemeClr val="dk1"/>
              </a:buClr>
              <a:buSzPts val="1800"/>
              <a:buNone/>
              <a:defRPr/>
            </a:lvl3pPr>
            <a:lvl4pPr marL="1828800" lvl="3" indent="-228600" algn="l">
              <a:lnSpc>
                <a:spcPct val="100000"/>
              </a:lnSpc>
              <a:spcBef>
                <a:spcPts val="500"/>
              </a:spcBef>
              <a:spcAft>
                <a:spcPts val="0"/>
              </a:spcAft>
              <a:buClr>
                <a:schemeClr val="dk1"/>
              </a:buClr>
              <a:buSzPts val="1800"/>
              <a:buNone/>
              <a:defRPr/>
            </a:lvl4pPr>
            <a:lvl5pPr marL="2286000" lvl="4" indent="-228600" algn="l">
              <a:lnSpc>
                <a:spcPct val="10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64"/>
          <p:cNvSpPr txBox="1">
            <a:spLocks noGrp="1"/>
          </p:cNvSpPr>
          <p:nvPr>
            <p:ph type="body" idx="5"/>
          </p:nvPr>
        </p:nvSpPr>
        <p:spPr>
          <a:xfrm>
            <a:off x="891087" y="3468689"/>
            <a:ext cx="2920256" cy="1323439"/>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Clr>
                <a:schemeClr val="dk2"/>
              </a:buClr>
              <a:buSzPts val="1600"/>
              <a:buNone/>
              <a:defRPr sz="1600">
                <a:solidFill>
                  <a:schemeClr val="dk2"/>
                </a:solidFill>
              </a:defRPr>
            </a:lvl1pPr>
            <a:lvl2pPr marL="914400" lvl="1" indent="-228600" algn="l">
              <a:lnSpc>
                <a:spcPct val="100000"/>
              </a:lnSpc>
              <a:spcBef>
                <a:spcPts val="500"/>
              </a:spcBef>
              <a:spcAft>
                <a:spcPts val="0"/>
              </a:spcAft>
              <a:buClr>
                <a:schemeClr val="dk1"/>
              </a:buClr>
              <a:buSzPts val="1800"/>
              <a:buNone/>
              <a:defRPr/>
            </a:lvl2pPr>
            <a:lvl3pPr marL="1371600" lvl="2" indent="-228600" algn="l">
              <a:lnSpc>
                <a:spcPct val="100000"/>
              </a:lnSpc>
              <a:spcBef>
                <a:spcPts val="500"/>
              </a:spcBef>
              <a:spcAft>
                <a:spcPts val="0"/>
              </a:spcAft>
              <a:buClr>
                <a:schemeClr val="dk1"/>
              </a:buClr>
              <a:buSzPts val="1800"/>
              <a:buNone/>
              <a:defRPr/>
            </a:lvl3pPr>
            <a:lvl4pPr marL="1828800" lvl="3" indent="-228600" algn="l">
              <a:lnSpc>
                <a:spcPct val="100000"/>
              </a:lnSpc>
              <a:spcBef>
                <a:spcPts val="500"/>
              </a:spcBef>
              <a:spcAft>
                <a:spcPts val="0"/>
              </a:spcAft>
              <a:buClr>
                <a:schemeClr val="dk1"/>
              </a:buClr>
              <a:buSzPts val="1800"/>
              <a:buNone/>
              <a:defRPr/>
            </a:lvl4pPr>
            <a:lvl5pPr marL="2286000" lvl="4" indent="-228600" algn="l">
              <a:lnSpc>
                <a:spcPct val="10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64"/>
          <p:cNvSpPr txBox="1">
            <a:spLocks noGrp="1"/>
          </p:cNvSpPr>
          <p:nvPr>
            <p:ph type="body" idx="6"/>
          </p:nvPr>
        </p:nvSpPr>
        <p:spPr>
          <a:xfrm>
            <a:off x="890344" y="2418258"/>
            <a:ext cx="2797394" cy="830997"/>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Clr>
                <a:schemeClr val="accent1"/>
              </a:buClr>
              <a:buSzPts val="2400"/>
              <a:buNone/>
              <a:defRPr sz="2400">
                <a:solidFill>
                  <a:schemeClr val="accent1"/>
                </a:solidFill>
                <a:latin typeface="Palanquin"/>
                <a:ea typeface="Palanquin"/>
                <a:cs typeface="Palanquin"/>
                <a:sym typeface="Palanquin"/>
              </a:defRPr>
            </a:lvl1pPr>
            <a:lvl2pPr marL="914400" lvl="1" indent="-228600" algn="l">
              <a:lnSpc>
                <a:spcPct val="100000"/>
              </a:lnSpc>
              <a:spcBef>
                <a:spcPts val="500"/>
              </a:spcBef>
              <a:spcAft>
                <a:spcPts val="0"/>
              </a:spcAft>
              <a:buClr>
                <a:schemeClr val="dk1"/>
              </a:buClr>
              <a:buSzPts val="1800"/>
              <a:buNone/>
              <a:defRPr/>
            </a:lvl2pPr>
            <a:lvl3pPr marL="1371600" lvl="2" indent="-228600" algn="l">
              <a:lnSpc>
                <a:spcPct val="100000"/>
              </a:lnSpc>
              <a:spcBef>
                <a:spcPts val="500"/>
              </a:spcBef>
              <a:spcAft>
                <a:spcPts val="0"/>
              </a:spcAft>
              <a:buClr>
                <a:schemeClr val="dk1"/>
              </a:buClr>
              <a:buSzPts val="1800"/>
              <a:buNone/>
              <a:defRPr/>
            </a:lvl3pPr>
            <a:lvl4pPr marL="1828800" lvl="3" indent="-228600" algn="l">
              <a:lnSpc>
                <a:spcPct val="100000"/>
              </a:lnSpc>
              <a:spcBef>
                <a:spcPts val="500"/>
              </a:spcBef>
              <a:spcAft>
                <a:spcPts val="0"/>
              </a:spcAft>
              <a:buClr>
                <a:schemeClr val="dk1"/>
              </a:buClr>
              <a:buSzPts val="1800"/>
              <a:buNone/>
              <a:defRPr/>
            </a:lvl4pPr>
            <a:lvl5pPr marL="2286000" lvl="4" indent="-228600" algn="l">
              <a:lnSpc>
                <a:spcPct val="10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hree Column Callout">
  <p:cSld name="Three Column Callout">
    <p:spTree>
      <p:nvGrpSpPr>
        <p:cNvPr id="1" name="Shape 82"/>
        <p:cNvGrpSpPr/>
        <p:nvPr/>
      </p:nvGrpSpPr>
      <p:grpSpPr>
        <a:xfrm>
          <a:off x="0" y="0"/>
          <a:ext cx="0" cy="0"/>
          <a:chOff x="0" y="0"/>
          <a:chExt cx="0" cy="0"/>
        </a:xfrm>
      </p:grpSpPr>
      <p:sp>
        <p:nvSpPr>
          <p:cNvPr id="83" name="Google Shape;83;p65"/>
          <p:cNvSpPr txBox="1">
            <a:spLocks noGrp="1"/>
          </p:cNvSpPr>
          <p:nvPr>
            <p:ph type="body" idx="1"/>
          </p:nvPr>
        </p:nvSpPr>
        <p:spPr>
          <a:xfrm>
            <a:off x="8331547" y="3899314"/>
            <a:ext cx="2920256" cy="1169551"/>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Clr>
                <a:schemeClr val="dk2"/>
              </a:buClr>
              <a:buSzPts val="1400"/>
              <a:buNone/>
              <a:defRPr sz="1400">
                <a:solidFill>
                  <a:schemeClr val="dk2"/>
                </a:solidFill>
              </a:defRPr>
            </a:lvl1pPr>
            <a:lvl2pPr marL="914400" lvl="1" indent="-228600" algn="l">
              <a:lnSpc>
                <a:spcPct val="100000"/>
              </a:lnSpc>
              <a:spcBef>
                <a:spcPts val="500"/>
              </a:spcBef>
              <a:spcAft>
                <a:spcPts val="0"/>
              </a:spcAft>
              <a:buClr>
                <a:schemeClr val="dk1"/>
              </a:buClr>
              <a:buSzPts val="1800"/>
              <a:buNone/>
              <a:defRPr/>
            </a:lvl2pPr>
            <a:lvl3pPr marL="1371600" lvl="2" indent="-228600" algn="l">
              <a:lnSpc>
                <a:spcPct val="100000"/>
              </a:lnSpc>
              <a:spcBef>
                <a:spcPts val="500"/>
              </a:spcBef>
              <a:spcAft>
                <a:spcPts val="0"/>
              </a:spcAft>
              <a:buClr>
                <a:schemeClr val="dk1"/>
              </a:buClr>
              <a:buSzPts val="1800"/>
              <a:buNone/>
              <a:defRPr/>
            </a:lvl3pPr>
            <a:lvl4pPr marL="1828800" lvl="3" indent="-228600" algn="l">
              <a:lnSpc>
                <a:spcPct val="100000"/>
              </a:lnSpc>
              <a:spcBef>
                <a:spcPts val="500"/>
              </a:spcBef>
              <a:spcAft>
                <a:spcPts val="0"/>
              </a:spcAft>
              <a:buClr>
                <a:schemeClr val="dk1"/>
              </a:buClr>
              <a:buSzPts val="1800"/>
              <a:buNone/>
              <a:defRPr/>
            </a:lvl4pPr>
            <a:lvl5pPr marL="2286000" lvl="4" indent="-228600" algn="l">
              <a:lnSpc>
                <a:spcPct val="10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65"/>
          <p:cNvSpPr txBox="1">
            <a:spLocks noGrp="1"/>
          </p:cNvSpPr>
          <p:nvPr>
            <p:ph type="body" idx="2"/>
          </p:nvPr>
        </p:nvSpPr>
        <p:spPr>
          <a:xfrm>
            <a:off x="8330803" y="3304134"/>
            <a:ext cx="2920253" cy="369332"/>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Clr>
                <a:schemeClr val="accent2"/>
              </a:buClr>
              <a:buSzPts val="1800"/>
              <a:buNone/>
              <a:defRPr sz="1800">
                <a:solidFill>
                  <a:schemeClr val="accent2"/>
                </a:solidFill>
                <a:latin typeface="Palanquin"/>
                <a:ea typeface="Palanquin"/>
                <a:cs typeface="Palanquin"/>
                <a:sym typeface="Palanquin"/>
              </a:defRPr>
            </a:lvl1pPr>
            <a:lvl2pPr marL="914400" lvl="1" indent="-228600" algn="l">
              <a:lnSpc>
                <a:spcPct val="100000"/>
              </a:lnSpc>
              <a:spcBef>
                <a:spcPts val="500"/>
              </a:spcBef>
              <a:spcAft>
                <a:spcPts val="0"/>
              </a:spcAft>
              <a:buClr>
                <a:schemeClr val="dk1"/>
              </a:buClr>
              <a:buSzPts val="1800"/>
              <a:buNone/>
              <a:defRPr/>
            </a:lvl2pPr>
            <a:lvl3pPr marL="1371600" lvl="2" indent="-228600" algn="l">
              <a:lnSpc>
                <a:spcPct val="100000"/>
              </a:lnSpc>
              <a:spcBef>
                <a:spcPts val="500"/>
              </a:spcBef>
              <a:spcAft>
                <a:spcPts val="0"/>
              </a:spcAft>
              <a:buClr>
                <a:schemeClr val="dk1"/>
              </a:buClr>
              <a:buSzPts val="1800"/>
              <a:buNone/>
              <a:defRPr/>
            </a:lvl3pPr>
            <a:lvl4pPr marL="1828800" lvl="3" indent="-228600" algn="l">
              <a:lnSpc>
                <a:spcPct val="100000"/>
              </a:lnSpc>
              <a:spcBef>
                <a:spcPts val="500"/>
              </a:spcBef>
              <a:spcAft>
                <a:spcPts val="0"/>
              </a:spcAft>
              <a:buClr>
                <a:schemeClr val="dk1"/>
              </a:buClr>
              <a:buSzPts val="1800"/>
              <a:buNone/>
              <a:defRPr/>
            </a:lvl4pPr>
            <a:lvl5pPr marL="2286000" lvl="4" indent="-228600" algn="l">
              <a:lnSpc>
                <a:spcPct val="10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65"/>
          <p:cNvSpPr txBox="1">
            <a:spLocks noGrp="1"/>
          </p:cNvSpPr>
          <p:nvPr>
            <p:ph type="body" idx="3"/>
          </p:nvPr>
        </p:nvSpPr>
        <p:spPr>
          <a:xfrm>
            <a:off x="4611317" y="3899314"/>
            <a:ext cx="2920256" cy="1169551"/>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Clr>
                <a:schemeClr val="dk2"/>
              </a:buClr>
              <a:buSzPts val="1400"/>
              <a:buNone/>
              <a:defRPr sz="1400">
                <a:solidFill>
                  <a:schemeClr val="dk2"/>
                </a:solidFill>
              </a:defRPr>
            </a:lvl1pPr>
            <a:lvl2pPr marL="914400" lvl="1" indent="-228600" algn="l">
              <a:lnSpc>
                <a:spcPct val="100000"/>
              </a:lnSpc>
              <a:spcBef>
                <a:spcPts val="500"/>
              </a:spcBef>
              <a:spcAft>
                <a:spcPts val="0"/>
              </a:spcAft>
              <a:buClr>
                <a:schemeClr val="dk1"/>
              </a:buClr>
              <a:buSzPts val="1800"/>
              <a:buNone/>
              <a:defRPr/>
            </a:lvl2pPr>
            <a:lvl3pPr marL="1371600" lvl="2" indent="-228600" algn="l">
              <a:lnSpc>
                <a:spcPct val="100000"/>
              </a:lnSpc>
              <a:spcBef>
                <a:spcPts val="500"/>
              </a:spcBef>
              <a:spcAft>
                <a:spcPts val="0"/>
              </a:spcAft>
              <a:buClr>
                <a:schemeClr val="dk1"/>
              </a:buClr>
              <a:buSzPts val="1800"/>
              <a:buNone/>
              <a:defRPr/>
            </a:lvl3pPr>
            <a:lvl4pPr marL="1828800" lvl="3" indent="-228600" algn="l">
              <a:lnSpc>
                <a:spcPct val="100000"/>
              </a:lnSpc>
              <a:spcBef>
                <a:spcPts val="500"/>
              </a:spcBef>
              <a:spcAft>
                <a:spcPts val="0"/>
              </a:spcAft>
              <a:buClr>
                <a:schemeClr val="dk1"/>
              </a:buClr>
              <a:buSzPts val="1800"/>
              <a:buNone/>
              <a:defRPr/>
            </a:lvl4pPr>
            <a:lvl5pPr marL="2286000" lvl="4" indent="-228600" algn="l">
              <a:lnSpc>
                <a:spcPct val="10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65"/>
          <p:cNvSpPr txBox="1">
            <a:spLocks noGrp="1"/>
          </p:cNvSpPr>
          <p:nvPr>
            <p:ph type="body" idx="4"/>
          </p:nvPr>
        </p:nvSpPr>
        <p:spPr>
          <a:xfrm>
            <a:off x="4610574" y="3304134"/>
            <a:ext cx="2920254" cy="369332"/>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Clr>
                <a:schemeClr val="accent4"/>
              </a:buClr>
              <a:buSzPts val="1800"/>
              <a:buNone/>
              <a:defRPr sz="1800">
                <a:solidFill>
                  <a:schemeClr val="accent4"/>
                </a:solidFill>
                <a:latin typeface="Palanquin"/>
                <a:ea typeface="Palanquin"/>
                <a:cs typeface="Palanquin"/>
                <a:sym typeface="Palanquin"/>
              </a:defRPr>
            </a:lvl1pPr>
            <a:lvl2pPr marL="914400" lvl="1" indent="-228600" algn="l">
              <a:lnSpc>
                <a:spcPct val="100000"/>
              </a:lnSpc>
              <a:spcBef>
                <a:spcPts val="500"/>
              </a:spcBef>
              <a:spcAft>
                <a:spcPts val="0"/>
              </a:spcAft>
              <a:buClr>
                <a:schemeClr val="dk1"/>
              </a:buClr>
              <a:buSzPts val="1800"/>
              <a:buNone/>
              <a:defRPr/>
            </a:lvl2pPr>
            <a:lvl3pPr marL="1371600" lvl="2" indent="-228600" algn="l">
              <a:lnSpc>
                <a:spcPct val="100000"/>
              </a:lnSpc>
              <a:spcBef>
                <a:spcPts val="500"/>
              </a:spcBef>
              <a:spcAft>
                <a:spcPts val="0"/>
              </a:spcAft>
              <a:buClr>
                <a:schemeClr val="dk1"/>
              </a:buClr>
              <a:buSzPts val="1800"/>
              <a:buNone/>
              <a:defRPr/>
            </a:lvl3pPr>
            <a:lvl4pPr marL="1828800" lvl="3" indent="-228600" algn="l">
              <a:lnSpc>
                <a:spcPct val="100000"/>
              </a:lnSpc>
              <a:spcBef>
                <a:spcPts val="500"/>
              </a:spcBef>
              <a:spcAft>
                <a:spcPts val="0"/>
              </a:spcAft>
              <a:buClr>
                <a:schemeClr val="dk1"/>
              </a:buClr>
              <a:buSzPts val="1800"/>
              <a:buNone/>
              <a:defRPr/>
            </a:lvl4pPr>
            <a:lvl5pPr marL="2286000" lvl="4" indent="-228600" algn="l">
              <a:lnSpc>
                <a:spcPct val="10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65"/>
          <p:cNvSpPr txBox="1">
            <a:spLocks noGrp="1"/>
          </p:cNvSpPr>
          <p:nvPr>
            <p:ph type="body" idx="5"/>
          </p:nvPr>
        </p:nvSpPr>
        <p:spPr>
          <a:xfrm>
            <a:off x="891087" y="3899314"/>
            <a:ext cx="2920256" cy="1169551"/>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Clr>
                <a:schemeClr val="dk2"/>
              </a:buClr>
              <a:buSzPts val="1400"/>
              <a:buNone/>
              <a:defRPr sz="1400">
                <a:solidFill>
                  <a:schemeClr val="dk2"/>
                </a:solidFill>
              </a:defRPr>
            </a:lvl1pPr>
            <a:lvl2pPr marL="914400" lvl="1" indent="-228600" algn="l">
              <a:lnSpc>
                <a:spcPct val="100000"/>
              </a:lnSpc>
              <a:spcBef>
                <a:spcPts val="500"/>
              </a:spcBef>
              <a:spcAft>
                <a:spcPts val="0"/>
              </a:spcAft>
              <a:buClr>
                <a:schemeClr val="dk1"/>
              </a:buClr>
              <a:buSzPts val="1800"/>
              <a:buNone/>
              <a:defRPr/>
            </a:lvl2pPr>
            <a:lvl3pPr marL="1371600" lvl="2" indent="-228600" algn="l">
              <a:lnSpc>
                <a:spcPct val="100000"/>
              </a:lnSpc>
              <a:spcBef>
                <a:spcPts val="500"/>
              </a:spcBef>
              <a:spcAft>
                <a:spcPts val="0"/>
              </a:spcAft>
              <a:buClr>
                <a:schemeClr val="dk1"/>
              </a:buClr>
              <a:buSzPts val="1800"/>
              <a:buNone/>
              <a:defRPr/>
            </a:lvl3pPr>
            <a:lvl4pPr marL="1828800" lvl="3" indent="-228600" algn="l">
              <a:lnSpc>
                <a:spcPct val="100000"/>
              </a:lnSpc>
              <a:spcBef>
                <a:spcPts val="500"/>
              </a:spcBef>
              <a:spcAft>
                <a:spcPts val="0"/>
              </a:spcAft>
              <a:buClr>
                <a:schemeClr val="dk1"/>
              </a:buClr>
              <a:buSzPts val="1800"/>
              <a:buNone/>
              <a:defRPr/>
            </a:lvl4pPr>
            <a:lvl5pPr marL="2286000" lvl="4" indent="-228600" algn="l">
              <a:lnSpc>
                <a:spcPct val="10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 name="Google Shape;88;p65"/>
          <p:cNvSpPr txBox="1">
            <a:spLocks noGrp="1"/>
          </p:cNvSpPr>
          <p:nvPr>
            <p:ph type="body" idx="6"/>
          </p:nvPr>
        </p:nvSpPr>
        <p:spPr>
          <a:xfrm>
            <a:off x="890343" y="3304134"/>
            <a:ext cx="2920255" cy="369332"/>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Clr>
                <a:schemeClr val="accent1"/>
              </a:buClr>
              <a:buSzPts val="1800"/>
              <a:buNone/>
              <a:defRPr sz="1800">
                <a:solidFill>
                  <a:schemeClr val="accent1"/>
                </a:solidFill>
                <a:latin typeface="Palanquin"/>
                <a:ea typeface="Palanquin"/>
                <a:cs typeface="Palanquin"/>
                <a:sym typeface="Palanquin"/>
              </a:defRPr>
            </a:lvl1pPr>
            <a:lvl2pPr marL="914400" lvl="1" indent="-228600" algn="l">
              <a:lnSpc>
                <a:spcPct val="100000"/>
              </a:lnSpc>
              <a:spcBef>
                <a:spcPts val="500"/>
              </a:spcBef>
              <a:spcAft>
                <a:spcPts val="0"/>
              </a:spcAft>
              <a:buClr>
                <a:schemeClr val="dk1"/>
              </a:buClr>
              <a:buSzPts val="1800"/>
              <a:buNone/>
              <a:defRPr/>
            </a:lvl2pPr>
            <a:lvl3pPr marL="1371600" lvl="2" indent="-228600" algn="l">
              <a:lnSpc>
                <a:spcPct val="100000"/>
              </a:lnSpc>
              <a:spcBef>
                <a:spcPts val="500"/>
              </a:spcBef>
              <a:spcAft>
                <a:spcPts val="0"/>
              </a:spcAft>
              <a:buClr>
                <a:schemeClr val="dk1"/>
              </a:buClr>
              <a:buSzPts val="1800"/>
              <a:buNone/>
              <a:defRPr/>
            </a:lvl3pPr>
            <a:lvl4pPr marL="1828800" lvl="3" indent="-228600" algn="l">
              <a:lnSpc>
                <a:spcPct val="100000"/>
              </a:lnSpc>
              <a:spcBef>
                <a:spcPts val="500"/>
              </a:spcBef>
              <a:spcAft>
                <a:spcPts val="0"/>
              </a:spcAft>
              <a:buClr>
                <a:schemeClr val="dk1"/>
              </a:buClr>
              <a:buSzPts val="1800"/>
              <a:buNone/>
              <a:defRPr/>
            </a:lvl4pPr>
            <a:lvl5pPr marL="2286000" lvl="4" indent="-228600" algn="l">
              <a:lnSpc>
                <a:spcPct val="10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65"/>
          <p:cNvSpPr txBox="1">
            <a:spLocks noGrp="1"/>
          </p:cNvSpPr>
          <p:nvPr>
            <p:ph type="body" idx="7"/>
          </p:nvPr>
        </p:nvSpPr>
        <p:spPr>
          <a:xfrm>
            <a:off x="890343" y="2553683"/>
            <a:ext cx="1787814" cy="720725"/>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chemeClr val="accent1"/>
              </a:buClr>
              <a:buSzPts val="4800"/>
              <a:buNone/>
              <a:defRPr sz="4800">
                <a:solidFill>
                  <a:schemeClr val="accent1"/>
                </a:solidFill>
                <a:latin typeface="Palanquin"/>
                <a:ea typeface="Palanquin"/>
                <a:cs typeface="Palanquin"/>
                <a:sym typeface="Palanquin"/>
              </a:defRPr>
            </a:lvl1pPr>
            <a:lvl2pPr marL="914400" lvl="1" indent="-228600" algn="l">
              <a:lnSpc>
                <a:spcPct val="100000"/>
              </a:lnSpc>
              <a:spcBef>
                <a:spcPts val="500"/>
              </a:spcBef>
              <a:spcAft>
                <a:spcPts val="0"/>
              </a:spcAft>
              <a:buClr>
                <a:schemeClr val="dk1"/>
              </a:buClr>
              <a:buSzPts val="1800"/>
              <a:buNone/>
              <a:defRPr/>
            </a:lvl2pPr>
            <a:lvl3pPr marL="1371600" lvl="2" indent="-228600" algn="l">
              <a:lnSpc>
                <a:spcPct val="100000"/>
              </a:lnSpc>
              <a:spcBef>
                <a:spcPts val="500"/>
              </a:spcBef>
              <a:spcAft>
                <a:spcPts val="0"/>
              </a:spcAft>
              <a:buClr>
                <a:schemeClr val="dk1"/>
              </a:buClr>
              <a:buSzPts val="1800"/>
              <a:buNone/>
              <a:defRPr/>
            </a:lvl3pPr>
            <a:lvl4pPr marL="1828800" lvl="3" indent="-228600" algn="l">
              <a:lnSpc>
                <a:spcPct val="100000"/>
              </a:lnSpc>
              <a:spcBef>
                <a:spcPts val="500"/>
              </a:spcBef>
              <a:spcAft>
                <a:spcPts val="0"/>
              </a:spcAft>
              <a:buClr>
                <a:schemeClr val="dk1"/>
              </a:buClr>
              <a:buSzPts val="1800"/>
              <a:buNone/>
              <a:defRPr/>
            </a:lvl4pPr>
            <a:lvl5pPr marL="2286000" lvl="4" indent="-228600" algn="l">
              <a:lnSpc>
                <a:spcPct val="10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65"/>
          <p:cNvSpPr txBox="1">
            <a:spLocks noGrp="1"/>
          </p:cNvSpPr>
          <p:nvPr>
            <p:ph type="body" idx="8"/>
          </p:nvPr>
        </p:nvSpPr>
        <p:spPr>
          <a:xfrm>
            <a:off x="4610574" y="2553683"/>
            <a:ext cx="3200916" cy="720725"/>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chemeClr val="accent4"/>
              </a:buClr>
              <a:buSzPts val="4800"/>
              <a:buNone/>
              <a:defRPr sz="4800">
                <a:solidFill>
                  <a:schemeClr val="accent4"/>
                </a:solidFill>
                <a:latin typeface="Palanquin"/>
                <a:ea typeface="Palanquin"/>
                <a:cs typeface="Palanquin"/>
                <a:sym typeface="Palanquin"/>
              </a:defRPr>
            </a:lvl1pPr>
            <a:lvl2pPr marL="914400" lvl="1" indent="-228600" algn="l">
              <a:lnSpc>
                <a:spcPct val="100000"/>
              </a:lnSpc>
              <a:spcBef>
                <a:spcPts val="500"/>
              </a:spcBef>
              <a:spcAft>
                <a:spcPts val="0"/>
              </a:spcAft>
              <a:buClr>
                <a:schemeClr val="dk1"/>
              </a:buClr>
              <a:buSzPts val="1800"/>
              <a:buNone/>
              <a:defRPr/>
            </a:lvl2pPr>
            <a:lvl3pPr marL="1371600" lvl="2" indent="-228600" algn="l">
              <a:lnSpc>
                <a:spcPct val="100000"/>
              </a:lnSpc>
              <a:spcBef>
                <a:spcPts val="500"/>
              </a:spcBef>
              <a:spcAft>
                <a:spcPts val="0"/>
              </a:spcAft>
              <a:buClr>
                <a:schemeClr val="dk1"/>
              </a:buClr>
              <a:buSzPts val="1800"/>
              <a:buNone/>
              <a:defRPr/>
            </a:lvl3pPr>
            <a:lvl4pPr marL="1828800" lvl="3" indent="-228600" algn="l">
              <a:lnSpc>
                <a:spcPct val="100000"/>
              </a:lnSpc>
              <a:spcBef>
                <a:spcPts val="500"/>
              </a:spcBef>
              <a:spcAft>
                <a:spcPts val="0"/>
              </a:spcAft>
              <a:buClr>
                <a:schemeClr val="dk1"/>
              </a:buClr>
              <a:buSzPts val="1800"/>
              <a:buNone/>
              <a:defRPr/>
            </a:lvl4pPr>
            <a:lvl5pPr marL="2286000" lvl="4" indent="-228600" algn="l">
              <a:lnSpc>
                <a:spcPct val="10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65"/>
          <p:cNvSpPr txBox="1">
            <a:spLocks noGrp="1"/>
          </p:cNvSpPr>
          <p:nvPr>
            <p:ph type="body" idx="9"/>
          </p:nvPr>
        </p:nvSpPr>
        <p:spPr>
          <a:xfrm>
            <a:off x="8330803" y="2553683"/>
            <a:ext cx="3200916" cy="720725"/>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chemeClr val="accent2"/>
              </a:buClr>
              <a:buSzPts val="4800"/>
              <a:buNone/>
              <a:defRPr sz="4800">
                <a:solidFill>
                  <a:schemeClr val="accent2"/>
                </a:solidFill>
                <a:latin typeface="Palanquin"/>
                <a:ea typeface="Palanquin"/>
                <a:cs typeface="Palanquin"/>
                <a:sym typeface="Palanquin"/>
              </a:defRPr>
            </a:lvl1pPr>
            <a:lvl2pPr marL="914400" lvl="1" indent="-228600" algn="l">
              <a:lnSpc>
                <a:spcPct val="100000"/>
              </a:lnSpc>
              <a:spcBef>
                <a:spcPts val="500"/>
              </a:spcBef>
              <a:spcAft>
                <a:spcPts val="0"/>
              </a:spcAft>
              <a:buClr>
                <a:schemeClr val="dk1"/>
              </a:buClr>
              <a:buSzPts val="1800"/>
              <a:buNone/>
              <a:defRPr/>
            </a:lvl2pPr>
            <a:lvl3pPr marL="1371600" lvl="2" indent="-228600" algn="l">
              <a:lnSpc>
                <a:spcPct val="100000"/>
              </a:lnSpc>
              <a:spcBef>
                <a:spcPts val="500"/>
              </a:spcBef>
              <a:spcAft>
                <a:spcPts val="0"/>
              </a:spcAft>
              <a:buClr>
                <a:schemeClr val="dk1"/>
              </a:buClr>
              <a:buSzPts val="1800"/>
              <a:buNone/>
              <a:defRPr/>
            </a:lvl3pPr>
            <a:lvl4pPr marL="1828800" lvl="3" indent="-228600" algn="l">
              <a:lnSpc>
                <a:spcPct val="100000"/>
              </a:lnSpc>
              <a:spcBef>
                <a:spcPts val="500"/>
              </a:spcBef>
              <a:spcAft>
                <a:spcPts val="0"/>
              </a:spcAft>
              <a:buClr>
                <a:schemeClr val="dk1"/>
              </a:buClr>
              <a:buSzPts val="1800"/>
              <a:buNone/>
              <a:defRPr/>
            </a:lvl4pPr>
            <a:lvl5pPr marL="2286000" lvl="4" indent="-228600" algn="l">
              <a:lnSpc>
                <a:spcPct val="10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65"/>
          <p:cNvSpPr txBox="1">
            <a:spLocks noGrp="1"/>
          </p:cNvSpPr>
          <p:nvPr>
            <p:ph type="body" idx="13"/>
          </p:nvPr>
        </p:nvSpPr>
        <p:spPr>
          <a:xfrm>
            <a:off x="4610574" y="992426"/>
            <a:ext cx="6815284" cy="115093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chemeClr val="accent1"/>
              </a:buClr>
              <a:buSzPts val="3600"/>
              <a:buNone/>
              <a:defRPr sz="3600">
                <a:solidFill>
                  <a:schemeClr val="accent1"/>
                </a:solidFill>
              </a:defRPr>
            </a:lvl1pPr>
            <a:lvl2pPr marL="914400" lvl="1" indent="-228600" algn="l">
              <a:lnSpc>
                <a:spcPct val="100000"/>
              </a:lnSpc>
              <a:spcBef>
                <a:spcPts val="500"/>
              </a:spcBef>
              <a:spcAft>
                <a:spcPts val="0"/>
              </a:spcAft>
              <a:buClr>
                <a:schemeClr val="dk1"/>
              </a:buClr>
              <a:buSzPts val="1800"/>
              <a:buNone/>
              <a:defRPr/>
            </a:lvl2pPr>
            <a:lvl3pPr marL="1371600" lvl="2" indent="-228600" algn="l">
              <a:lnSpc>
                <a:spcPct val="100000"/>
              </a:lnSpc>
              <a:spcBef>
                <a:spcPts val="500"/>
              </a:spcBef>
              <a:spcAft>
                <a:spcPts val="0"/>
              </a:spcAft>
              <a:buClr>
                <a:schemeClr val="dk1"/>
              </a:buClr>
              <a:buSzPts val="1800"/>
              <a:buNone/>
              <a:defRPr/>
            </a:lvl3pPr>
            <a:lvl4pPr marL="1828800" lvl="3" indent="-228600" algn="l">
              <a:lnSpc>
                <a:spcPct val="100000"/>
              </a:lnSpc>
              <a:spcBef>
                <a:spcPts val="500"/>
              </a:spcBef>
              <a:spcAft>
                <a:spcPts val="0"/>
              </a:spcAft>
              <a:buClr>
                <a:schemeClr val="dk1"/>
              </a:buClr>
              <a:buSzPts val="1800"/>
              <a:buNone/>
              <a:defRPr/>
            </a:lvl4pPr>
            <a:lvl5pPr marL="2286000" lvl="4" indent="-228600" algn="l">
              <a:lnSpc>
                <a:spcPct val="10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ata Modules">
  <p:cSld name="Data Modules">
    <p:spTree>
      <p:nvGrpSpPr>
        <p:cNvPr id="1" name="Shape 93"/>
        <p:cNvGrpSpPr/>
        <p:nvPr/>
      </p:nvGrpSpPr>
      <p:grpSpPr>
        <a:xfrm>
          <a:off x="0" y="0"/>
          <a:ext cx="0" cy="0"/>
          <a:chOff x="0" y="0"/>
          <a:chExt cx="0" cy="0"/>
        </a:xfrm>
      </p:grpSpPr>
      <p:sp>
        <p:nvSpPr>
          <p:cNvPr id="94" name="Google Shape;94;p66"/>
          <p:cNvSpPr/>
          <p:nvPr/>
        </p:nvSpPr>
        <p:spPr>
          <a:xfrm>
            <a:off x="8823260" y="3547299"/>
            <a:ext cx="2879057" cy="2879057"/>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5" name="Google Shape;95;p66"/>
          <p:cNvSpPr txBox="1">
            <a:spLocks noGrp="1"/>
          </p:cNvSpPr>
          <p:nvPr>
            <p:ph type="body" idx="1"/>
          </p:nvPr>
        </p:nvSpPr>
        <p:spPr>
          <a:xfrm>
            <a:off x="815186" y="4038215"/>
            <a:ext cx="2974070" cy="1323439"/>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Clr>
                <a:schemeClr val="dk2"/>
              </a:buClr>
              <a:buSzPts val="1600"/>
              <a:buNone/>
              <a:defRPr sz="1600">
                <a:solidFill>
                  <a:schemeClr val="dk2"/>
                </a:solidFill>
              </a:defRPr>
            </a:lvl1pPr>
            <a:lvl2pPr marL="914400" lvl="1" indent="-228600" algn="l">
              <a:lnSpc>
                <a:spcPct val="100000"/>
              </a:lnSpc>
              <a:spcBef>
                <a:spcPts val="500"/>
              </a:spcBef>
              <a:spcAft>
                <a:spcPts val="0"/>
              </a:spcAft>
              <a:buClr>
                <a:schemeClr val="dk1"/>
              </a:buClr>
              <a:buSzPts val="1800"/>
              <a:buNone/>
              <a:defRPr/>
            </a:lvl2pPr>
            <a:lvl3pPr marL="1371600" lvl="2" indent="-228600" algn="l">
              <a:lnSpc>
                <a:spcPct val="100000"/>
              </a:lnSpc>
              <a:spcBef>
                <a:spcPts val="500"/>
              </a:spcBef>
              <a:spcAft>
                <a:spcPts val="0"/>
              </a:spcAft>
              <a:buClr>
                <a:schemeClr val="dk1"/>
              </a:buClr>
              <a:buSzPts val="1800"/>
              <a:buNone/>
              <a:defRPr/>
            </a:lvl3pPr>
            <a:lvl4pPr marL="1828800" lvl="3" indent="-228600" algn="l">
              <a:lnSpc>
                <a:spcPct val="100000"/>
              </a:lnSpc>
              <a:spcBef>
                <a:spcPts val="500"/>
              </a:spcBef>
              <a:spcAft>
                <a:spcPts val="0"/>
              </a:spcAft>
              <a:buClr>
                <a:schemeClr val="dk1"/>
              </a:buClr>
              <a:buSzPts val="1800"/>
              <a:buNone/>
              <a:defRPr/>
            </a:lvl4pPr>
            <a:lvl5pPr marL="2286000" lvl="4" indent="-228600" algn="l">
              <a:lnSpc>
                <a:spcPct val="10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 name="Google Shape;96;p66"/>
          <p:cNvSpPr txBox="1">
            <a:spLocks noGrp="1"/>
          </p:cNvSpPr>
          <p:nvPr>
            <p:ph type="body" idx="2"/>
          </p:nvPr>
        </p:nvSpPr>
        <p:spPr>
          <a:xfrm>
            <a:off x="815187" y="1535016"/>
            <a:ext cx="4409131" cy="2308324"/>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Clr>
                <a:schemeClr val="accent1"/>
              </a:buClr>
              <a:buSzPts val="3600"/>
              <a:buNone/>
              <a:defRPr sz="3600">
                <a:solidFill>
                  <a:schemeClr val="accent1"/>
                </a:solidFill>
                <a:latin typeface="Palanquin"/>
                <a:ea typeface="Palanquin"/>
                <a:cs typeface="Palanquin"/>
                <a:sym typeface="Palanquin"/>
              </a:defRPr>
            </a:lvl1pPr>
            <a:lvl2pPr marL="914400" lvl="1" indent="-228600" algn="l">
              <a:lnSpc>
                <a:spcPct val="100000"/>
              </a:lnSpc>
              <a:spcBef>
                <a:spcPts val="500"/>
              </a:spcBef>
              <a:spcAft>
                <a:spcPts val="0"/>
              </a:spcAft>
              <a:buClr>
                <a:schemeClr val="dk1"/>
              </a:buClr>
              <a:buSzPts val="1800"/>
              <a:buNone/>
              <a:defRPr/>
            </a:lvl2pPr>
            <a:lvl3pPr marL="1371600" lvl="2" indent="-228600" algn="l">
              <a:lnSpc>
                <a:spcPct val="100000"/>
              </a:lnSpc>
              <a:spcBef>
                <a:spcPts val="500"/>
              </a:spcBef>
              <a:spcAft>
                <a:spcPts val="0"/>
              </a:spcAft>
              <a:buClr>
                <a:schemeClr val="dk1"/>
              </a:buClr>
              <a:buSzPts val="1800"/>
              <a:buNone/>
              <a:defRPr/>
            </a:lvl3pPr>
            <a:lvl4pPr marL="1828800" lvl="3" indent="-228600" algn="l">
              <a:lnSpc>
                <a:spcPct val="100000"/>
              </a:lnSpc>
              <a:spcBef>
                <a:spcPts val="500"/>
              </a:spcBef>
              <a:spcAft>
                <a:spcPts val="0"/>
              </a:spcAft>
              <a:buClr>
                <a:schemeClr val="dk1"/>
              </a:buClr>
              <a:buSzPts val="1800"/>
              <a:buNone/>
              <a:defRPr/>
            </a:lvl4pPr>
            <a:lvl5pPr marL="2286000" lvl="4" indent="-228600" algn="l">
              <a:lnSpc>
                <a:spcPct val="10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p66"/>
          <p:cNvSpPr/>
          <p:nvPr/>
        </p:nvSpPr>
        <p:spPr>
          <a:xfrm>
            <a:off x="5891133" y="615173"/>
            <a:ext cx="2879057" cy="2879057"/>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8" name="Google Shape;98;p66"/>
          <p:cNvSpPr/>
          <p:nvPr/>
        </p:nvSpPr>
        <p:spPr>
          <a:xfrm>
            <a:off x="5891133" y="3547299"/>
            <a:ext cx="2879057" cy="2879057"/>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9" name="Google Shape;99;p66"/>
          <p:cNvSpPr txBox="1"/>
          <p:nvPr/>
        </p:nvSpPr>
        <p:spPr>
          <a:xfrm>
            <a:off x="9040599" y="872982"/>
            <a:ext cx="2661718" cy="1780328"/>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800" b="1">
                <a:solidFill>
                  <a:srgbClr val="0044B5"/>
                </a:solidFill>
                <a:latin typeface="Antonio"/>
                <a:ea typeface="Antonio"/>
                <a:cs typeface="Antonio"/>
                <a:sym typeface="Antonio"/>
              </a:rPr>
              <a:t>700</a:t>
            </a:r>
            <a:endParaRPr sz="8800" b="1" baseline="30000">
              <a:solidFill>
                <a:srgbClr val="0044B5"/>
              </a:solidFill>
              <a:latin typeface="Antonio"/>
              <a:ea typeface="Antonio"/>
              <a:cs typeface="Antonio"/>
              <a:sym typeface="Antonio"/>
            </a:endParaRPr>
          </a:p>
        </p:txBody>
      </p:sp>
      <p:sp>
        <p:nvSpPr>
          <p:cNvPr id="100" name="Google Shape;100;p66"/>
          <p:cNvSpPr txBox="1"/>
          <p:nvPr/>
        </p:nvSpPr>
        <p:spPr>
          <a:xfrm>
            <a:off x="9040599" y="2468510"/>
            <a:ext cx="2585328" cy="844464"/>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1200">
                <a:solidFill>
                  <a:schemeClr val="dk2"/>
                </a:solidFill>
                <a:latin typeface="Palanquin"/>
                <a:ea typeface="Palanquin"/>
                <a:cs typeface="Palanquin"/>
                <a:sym typeface="Palanquin"/>
              </a:rPr>
              <a:t>Try not to fill up the slide with the full text of what you plan to say. Instead stick to the main points and give an additional context verbally.</a:t>
            </a:r>
            <a:endParaRPr/>
          </a:p>
        </p:txBody>
      </p:sp>
      <p:sp>
        <p:nvSpPr>
          <p:cNvPr id="101" name="Google Shape;101;p66"/>
          <p:cNvSpPr txBox="1"/>
          <p:nvPr/>
        </p:nvSpPr>
        <p:spPr>
          <a:xfrm>
            <a:off x="8929404" y="601417"/>
            <a:ext cx="2585328" cy="2616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1">
                <a:solidFill>
                  <a:schemeClr val="lt1"/>
                </a:solidFill>
                <a:latin typeface="Palanquin"/>
                <a:ea typeface="Palanquin"/>
                <a:cs typeface="Palanquin"/>
                <a:sym typeface="Palanquin"/>
              </a:rPr>
              <a:t>Say something important here.</a:t>
            </a:r>
            <a:endParaRPr/>
          </a:p>
        </p:txBody>
      </p:sp>
      <p:sp>
        <p:nvSpPr>
          <p:cNvPr id="102" name="Google Shape;102;p66"/>
          <p:cNvSpPr/>
          <p:nvPr/>
        </p:nvSpPr>
        <p:spPr>
          <a:xfrm>
            <a:off x="8814215" y="615173"/>
            <a:ext cx="2879057" cy="2879057"/>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3" name="Google Shape;103;p66"/>
          <p:cNvSpPr txBox="1">
            <a:spLocks noGrp="1"/>
          </p:cNvSpPr>
          <p:nvPr>
            <p:ph type="body" idx="3"/>
          </p:nvPr>
        </p:nvSpPr>
        <p:spPr>
          <a:xfrm>
            <a:off x="6167162" y="1016925"/>
            <a:ext cx="2533861" cy="121443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chemeClr val="accent1"/>
              </a:buClr>
              <a:buSzPts val="8800"/>
              <a:buNone/>
              <a:defRPr sz="8800" b="1">
                <a:solidFill>
                  <a:schemeClr val="accent1"/>
                </a:solidFill>
                <a:latin typeface="Antonio"/>
                <a:ea typeface="Antonio"/>
                <a:cs typeface="Antonio"/>
                <a:sym typeface="Antonio"/>
              </a:defRPr>
            </a:lvl1pPr>
            <a:lvl2pPr marL="914400" lvl="1" indent="-228600" algn="l">
              <a:lnSpc>
                <a:spcPct val="100000"/>
              </a:lnSpc>
              <a:spcBef>
                <a:spcPts val="500"/>
              </a:spcBef>
              <a:spcAft>
                <a:spcPts val="0"/>
              </a:spcAft>
              <a:buClr>
                <a:schemeClr val="dk1"/>
              </a:buClr>
              <a:buSzPts val="2400"/>
              <a:buNone/>
              <a:defRPr>
                <a:latin typeface="Antonio Light"/>
                <a:ea typeface="Antonio Light"/>
                <a:cs typeface="Antonio Light"/>
                <a:sym typeface="Antonio Light"/>
              </a:defRPr>
            </a:lvl2pPr>
            <a:lvl3pPr marL="1371600" lvl="2" indent="-228600" algn="l">
              <a:lnSpc>
                <a:spcPct val="100000"/>
              </a:lnSpc>
              <a:spcBef>
                <a:spcPts val="500"/>
              </a:spcBef>
              <a:spcAft>
                <a:spcPts val="0"/>
              </a:spcAft>
              <a:buClr>
                <a:schemeClr val="dk1"/>
              </a:buClr>
              <a:buSzPts val="2400"/>
              <a:buNone/>
              <a:defRPr>
                <a:latin typeface="Antonio Light"/>
                <a:ea typeface="Antonio Light"/>
                <a:cs typeface="Antonio Light"/>
                <a:sym typeface="Antonio Light"/>
              </a:defRPr>
            </a:lvl3pPr>
            <a:lvl4pPr marL="1828800" lvl="3" indent="-228600" algn="l">
              <a:lnSpc>
                <a:spcPct val="100000"/>
              </a:lnSpc>
              <a:spcBef>
                <a:spcPts val="500"/>
              </a:spcBef>
              <a:spcAft>
                <a:spcPts val="0"/>
              </a:spcAft>
              <a:buClr>
                <a:schemeClr val="dk1"/>
              </a:buClr>
              <a:buSzPts val="2400"/>
              <a:buNone/>
              <a:defRPr>
                <a:latin typeface="Antonio Light"/>
                <a:ea typeface="Antonio Light"/>
                <a:cs typeface="Antonio Light"/>
                <a:sym typeface="Antonio Light"/>
              </a:defRPr>
            </a:lvl4pPr>
            <a:lvl5pPr marL="2286000" lvl="4" indent="-228600" algn="l">
              <a:lnSpc>
                <a:spcPct val="100000"/>
              </a:lnSpc>
              <a:spcBef>
                <a:spcPts val="500"/>
              </a:spcBef>
              <a:spcAft>
                <a:spcPts val="0"/>
              </a:spcAft>
              <a:buClr>
                <a:schemeClr val="dk1"/>
              </a:buClr>
              <a:buSzPts val="2400"/>
              <a:buNone/>
              <a:defRPr>
                <a:latin typeface="Antonio Light"/>
                <a:ea typeface="Antonio Light"/>
                <a:cs typeface="Antonio Light"/>
                <a:sym typeface="Antonio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66"/>
          <p:cNvSpPr txBox="1">
            <a:spLocks noGrp="1"/>
          </p:cNvSpPr>
          <p:nvPr>
            <p:ph type="body" idx="4"/>
          </p:nvPr>
        </p:nvSpPr>
        <p:spPr>
          <a:xfrm>
            <a:off x="6167162" y="2382076"/>
            <a:ext cx="2533860" cy="1015663"/>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Clr>
                <a:schemeClr val="dk2"/>
              </a:buClr>
              <a:buSzPts val="1200"/>
              <a:buNone/>
              <a:defRPr sz="1200">
                <a:solidFill>
                  <a:schemeClr val="dk2"/>
                </a:solidFill>
              </a:defRPr>
            </a:lvl1pPr>
            <a:lvl2pPr marL="914400" lvl="1" indent="-228600" algn="l">
              <a:lnSpc>
                <a:spcPct val="100000"/>
              </a:lnSpc>
              <a:spcBef>
                <a:spcPts val="500"/>
              </a:spcBef>
              <a:spcAft>
                <a:spcPts val="0"/>
              </a:spcAft>
              <a:buClr>
                <a:schemeClr val="dk1"/>
              </a:buClr>
              <a:buSzPts val="1800"/>
              <a:buNone/>
              <a:defRPr/>
            </a:lvl2pPr>
            <a:lvl3pPr marL="1371600" lvl="2" indent="-228600" algn="l">
              <a:lnSpc>
                <a:spcPct val="100000"/>
              </a:lnSpc>
              <a:spcBef>
                <a:spcPts val="500"/>
              </a:spcBef>
              <a:spcAft>
                <a:spcPts val="0"/>
              </a:spcAft>
              <a:buClr>
                <a:schemeClr val="dk1"/>
              </a:buClr>
              <a:buSzPts val="1800"/>
              <a:buNone/>
              <a:defRPr/>
            </a:lvl3pPr>
            <a:lvl4pPr marL="1828800" lvl="3" indent="-228600" algn="l">
              <a:lnSpc>
                <a:spcPct val="100000"/>
              </a:lnSpc>
              <a:spcBef>
                <a:spcPts val="500"/>
              </a:spcBef>
              <a:spcAft>
                <a:spcPts val="0"/>
              </a:spcAft>
              <a:buClr>
                <a:schemeClr val="dk1"/>
              </a:buClr>
              <a:buSzPts val="1800"/>
              <a:buNone/>
              <a:defRPr/>
            </a:lvl4pPr>
            <a:lvl5pPr marL="2286000" lvl="4" indent="-228600" algn="l">
              <a:lnSpc>
                <a:spcPct val="10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66"/>
          <p:cNvSpPr>
            <a:spLocks noGrp="1"/>
          </p:cNvSpPr>
          <p:nvPr>
            <p:ph type="body" idx="5"/>
          </p:nvPr>
        </p:nvSpPr>
        <p:spPr>
          <a:xfrm>
            <a:off x="6066328" y="3726960"/>
            <a:ext cx="2519734" cy="2519734"/>
          </a:xfrm>
          <a:prstGeom prst="ellipse">
            <a:avLst/>
          </a:prstGeom>
          <a:solidFill>
            <a:schemeClr val="accent1"/>
          </a:solidFill>
          <a:ln>
            <a:noFill/>
          </a:ln>
        </p:spPr>
        <p:txBody>
          <a:bodyPr spcFirstLastPara="1" wrap="square" lIns="0" tIns="45700" rIns="0" bIns="45700" anchor="ctr" anchorCtr="0">
            <a:normAutofit/>
          </a:bodyPr>
          <a:lstStyle>
            <a:lvl1pPr marL="457200" lvl="0" indent="-228600" algn="ctr">
              <a:lnSpc>
                <a:spcPct val="100000"/>
              </a:lnSpc>
              <a:spcBef>
                <a:spcPts val="1000"/>
              </a:spcBef>
              <a:spcAft>
                <a:spcPts val="0"/>
              </a:spcAft>
              <a:buClr>
                <a:schemeClr val="lt1"/>
              </a:buClr>
              <a:buSzPts val="9600"/>
              <a:buNone/>
              <a:defRPr sz="9600" b="1">
                <a:solidFill>
                  <a:schemeClr val="lt1"/>
                </a:solidFill>
                <a:latin typeface="Antonio"/>
                <a:ea typeface="Antonio"/>
                <a:cs typeface="Antonio"/>
                <a:sym typeface="Antonio"/>
              </a:defRPr>
            </a:lvl1pPr>
            <a:lvl2pPr marL="914400" lvl="1" indent="-228600" algn="l">
              <a:lnSpc>
                <a:spcPct val="100000"/>
              </a:lnSpc>
              <a:spcBef>
                <a:spcPts val="500"/>
              </a:spcBef>
              <a:spcAft>
                <a:spcPts val="0"/>
              </a:spcAft>
              <a:buClr>
                <a:schemeClr val="dk1"/>
              </a:buClr>
              <a:buSzPts val="2400"/>
              <a:buNone/>
              <a:defRPr>
                <a:latin typeface="Antonio Light"/>
                <a:ea typeface="Antonio Light"/>
                <a:cs typeface="Antonio Light"/>
                <a:sym typeface="Antonio Light"/>
              </a:defRPr>
            </a:lvl2pPr>
            <a:lvl3pPr marL="1371600" lvl="2" indent="-228600" algn="l">
              <a:lnSpc>
                <a:spcPct val="100000"/>
              </a:lnSpc>
              <a:spcBef>
                <a:spcPts val="500"/>
              </a:spcBef>
              <a:spcAft>
                <a:spcPts val="0"/>
              </a:spcAft>
              <a:buClr>
                <a:schemeClr val="dk1"/>
              </a:buClr>
              <a:buSzPts val="2400"/>
              <a:buNone/>
              <a:defRPr>
                <a:latin typeface="Antonio Light"/>
                <a:ea typeface="Antonio Light"/>
                <a:cs typeface="Antonio Light"/>
                <a:sym typeface="Antonio Light"/>
              </a:defRPr>
            </a:lvl3pPr>
            <a:lvl4pPr marL="1828800" lvl="3" indent="-228600" algn="l">
              <a:lnSpc>
                <a:spcPct val="100000"/>
              </a:lnSpc>
              <a:spcBef>
                <a:spcPts val="500"/>
              </a:spcBef>
              <a:spcAft>
                <a:spcPts val="0"/>
              </a:spcAft>
              <a:buClr>
                <a:schemeClr val="dk1"/>
              </a:buClr>
              <a:buSzPts val="2400"/>
              <a:buNone/>
              <a:defRPr>
                <a:latin typeface="Antonio Light"/>
                <a:ea typeface="Antonio Light"/>
                <a:cs typeface="Antonio Light"/>
                <a:sym typeface="Antonio Light"/>
              </a:defRPr>
            </a:lvl4pPr>
            <a:lvl5pPr marL="2286000" lvl="4" indent="-228600" algn="l">
              <a:lnSpc>
                <a:spcPct val="100000"/>
              </a:lnSpc>
              <a:spcBef>
                <a:spcPts val="500"/>
              </a:spcBef>
              <a:spcAft>
                <a:spcPts val="0"/>
              </a:spcAft>
              <a:buClr>
                <a:schemeClr val="dk1"/>
              </a:buClr>
              <a:buSzPts val="2400"/>
              <a:buNone/>
              <a:defRPr>
                <a:latin typeface="Antonio Light"/>
                <a:ea typeface="Antonio Light"/>
                <a:cs typeface="Antonio Light"/>
                <a:sym typeface="Antonio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p66"/>
          <p:cNvSpPr txBox="1">
            <a:spLocks noGrp="1"/>
          </p:cNvSpPr>
          <p:nvPr>
            <p:ph type="body" idx="6"/>
          </p:nvPr>
        </p:nvSpPr>
        <p:spPr>
          <a:xfrm>
            <a:off x="9046286" y="1016925"/>
            <a:ext cx="2533861" cy="121443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chemeClr val="accent1"/>
              </a:buClr>
              <a:buSzPts val="8800"/>
              <a:buNone/>
              <a:defRPr sz="8800" b="1">
                <a:solidFill>
                  <a:schemeClr val="accent1"/>
                </a:solidFill>
                <a:latin typeface="Antonio"/>
                <a:ea typeface="Antonio"/>
                <a:cs typeface="Antonio"/>
                <a:sym typeface="Antonio"/>
              </a:defRPr>
            </a:lvl1pPr>
            <a:lvl2pPr marL="914400" lvl="1" indent="-228600" algn="l">
              <a:lnSpc>
                <a:spcPct val="100000"/>
              </a:lnSpc>
              <a:spcBef>
                <a:spcPts val="500"/>
              </a:spcBef>
              <a:spcAft>
                <a:spcPts val="0"/>
              </a:spcAft>
              <a:buClr>
                <a:schemeClr val="dk1"/>
              </a:buClr>
              <a:buSzPts val="2400"/>
              <a:buNone/>
              <a:defRPr>
                <a:latin typeface="Antonio Light"/>
                <a:ea typeface="Antonio Light"/>
                <a:cs typeface="Antonio Light"/>
                <a:sym typeface="Antonio Light"/>
              </a:defRPr>
            </a:lvl2pPr>
            <a:lvl3pPr marL="1371600" lvl="2" indent="-228600" algn="l">
              <a:lnSpc>
                <a:spcPct val="100000"/>
              </a:lnSpc>
              <a:spcBef>
                <a:spcPts val="500"/>
              </a:spcBef>
              <a:spcAft>
                <a:spcPts val="0"/>
              </a:spcAft>
              <a:buClr>
                <a:schemeClr val="dk1"/>
              </a:buClr>
              <a:buSzPts val="2400"/>
              <a:buNone/>
              <a:defRPr>
                <a:latin typeface="Antonio Light"/>
                <a:ea typeface="Antonio Light"/>
                <a:cs typeface="Antonio Light"/>
                <a:sym typeface="Antonio Light"/>
              </a:defRPr>
            </a:lvl3pPr>
            <a:lvl4pPr marL="1828800" lvl="3" indent="-228600" algn="l">
              <a:lnSpc>
                <a:spcPct val="100000"/>
              </a:lnSpc>
              <a:spcBef>
                <a:spcPts val="500"/>
              </a:spcBef>
              <a:spcAft>
                <a:spcPts val="0"/>
              </a:spcAft>
              <a:buClr>
                <a:schemeClr val="dk1"/>
              </a:buClr>
              <a:buSzPts val="2400"/>
              <a:buNone/>
              <a:defRPr>
                <a:latin typeface="Antonio Light"/>
                <a:ea typeface="Antonio Light"/>
                <a:cs typeface="Antonio Light"/>
                <a:sym typeface="Antonio Light"/>
              </a:defRPr>
            </a:lvl4pPr>
            <a:lvl5pPr marL="2286000" lvl="4" indent="-228600" algn="l">
              <a:lnSpc>
                <a:spcPct val="100000"/>
              </a:lnSpc>
              <a:spcBef>
                <a:spcPts val="500"/>
              </a:spcBef>
              <a:spcAft>
                <a:spcPts val="0"/>
              </a:spcAft>
              <a:buClr>
                <a:schemeClr val="dk1"/>
              </a:buClr>
              <a:buSzPts val="2400"/>
              <a:buNone/>
              <a:defRPr>
                <a:latin typeface="Antonio Light"/>
                <a:ea typeface="Antonio Light"/>
                <a:cs typeface="Antonio Light"/>
                <a:sym typeface="Antonio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66"/>
          <p:cNvSpPr txBox="1">
            <a:spLocks noGrp="1"/>
          </p:cNvSpPr>
          <p:nvPr>
            <p:ph type="body" idx="7"/>
          </p:nvPr>
        </p:nvSpPr>
        <p:spPr>
          <a:xfrm>
            <a:off x="9046286" y="2382076"/>
            <a:ext cx="2533860" cy="1015663"/>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Clr>
                <a:schemeClr val="dk2"/>
              </a:buClr>
              <a:buSzPts val="1200"/>
              <a:buNone/>
              <a:defRPr sz="1200">
                <a:solidFill>
                  <a:schemeClr val="dk2"/>
                </a:solidFill>
              </a:defRPr>
            </a:lvl1pPr>
            <a:lvl2pPr marL="914400" lvl="1" indent="-228600" algn="l">
              <a:lnSpc>
                <a:spcPct val="100000"/>
              </a:lnSpc>
              <a:spcBef>
                <a:spcPts val="500"/>
              </a:spcBef>
              <a:spcAft>
                <a:spcPts val="0"/>
              </a:spcAft>
              <a:buClr>
                <a:schemeClr val="dk1"/>
              </a:buClr>
              <a:buSzPts val="1800"/>
              <a:buNone/>
              <a:defRPr/>
            </a:lvl2pPr>
            <a:lvl3pPr marL="1371600" lvl="2" indent="-228600" algn="l">
              <a:lnSpc>
                <a:spcPct val="100000"/>
              </a:lnSpc>
              <a:spcBef>
                <a:spcPts val="500"/>
              </a:spcBef>
              <a:spcAft>
                <a:spcPts val="0"/>
              </a:spcAft>
              <a:buClr>
                <a:schemeClr val="dk1"/>
              </a:buClr>
              <a:buSzPts val="1800"/>
              <a:buNone/>
              <a:defRPr/>
            </a:lvl3pPr>
            <a:lvl4pPr marL="1828800" lvl="3" indent="-228600" algn="l">
              <a:lnSpc>
                <a:spcPct val="100000"/>
              </a:lnSpc>
              <a:spcBef>
                <a:spcPts val="500"/>
              </a:spcBef>
              <a:spcAft>
                <a:spcPts val="0"/>
              </a:spcAft>
              <a:buClr>
                <a:schemeClr val="dk1"/>
              </a:buClr>
              <a:buSzPts val="1800"/>
              <a:buNone/>
              <a:defRPr/>
            </a:lvl4pPr>
            <a:lvl5pPr marL="2286000" lvl="4" indent="-228600" algn="l">
              <a:lnSpc>
                <a:spcPct val="10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66"/>
          <p:cNvSpPr txBox="1">
            <a:spLocks noGrp="1"/>
          </p:cNvSpPr>
          <p:nvPr>
            <p:ph type="body" idx="8"/>
          </p:nvPr>
        </p:nvSpPr>
        <p:spPr>
          <a:xfrm>
            <a:off x="8814215" y="619219"/>
            <a:ext cx="2880000" cy="206100"/>
          </a:xfrm>
          <a:prstGeom prst="rect">
            <a:avLst/>
          </a:prstGeom>
          <a:solidFill>
            <a:schemeClr val="accent1"/>
          </a:solidFill>
          <a:ln>
            <a:noFill/>
          </a:ln>
        </p:spPr>
        <p:txBody>
          <a:bodyPr spcFirstLastPara="1" wrap="square" lIns="91425" tIns="45700" rIns="91425" bIns="45700" anchor="ctr" anchorCtr="0">
            <a:noAutofit/>
          </a:bodyPr>
          <a:lstStyle>
            <a:lvl1pPr marL="457200" lvl="0" indent="-228600" algn="ctr">
              <a:lnSpc>
                <a:spcPct val="100000"/>
              </a:lnSpc>
              <a:spcBef>
                <a:spcPts val="1000"/>
              </a:spcBef>
              <a:spcAft>
                <a:spcPts val="0"/>
              </a:spcAft>
              <a:buClr>
                <a:schemeClr val="lt1"/>
              </a:buClr>
              <a:buSzPts val="1100"/>
              <a:buNone/>
              <a:defRPr sz="1100" b="1">
                <a:solidFill>
                  <a:schemeClr val="lt1"/>
                </a:solidFill>
              </a:defRPr>
            </a:lvl1pPr>
            <a:lvl2pPr marL="914400" lvl="1" indent="-228600" algn="l">
              <a:lnSpc>
                <a:spcPct val="100000"/>
              </a:lnSpc>
              <a:spcBef>
                <a:spcPts val="500"/>
              </a:spcBef>
              <a:spcAft>
                <a:spcPts val="0"/>
              </a:spcAft>
              <a:buClr>
                <a:schemeClr val="dk1"/>
              </a:buClr>
              <a:buSzPts val="1800"/>
              <a:buNone/>
              <a:defRPr/>
            </a:lvl2pPr>
            <a:lvl3pPr marL="1371600" lvl="2" indent="-228600" algn="l">
              <a:lnSpc>
                <a:spcPct val="100000"/>
              </a:lnSpc>
              <a:spcBef>
                <a:spcPts val="500"/>
              </a:spcBef>
              <a:spcAft>
                <a:spcPts val="0"/>
              </a:spcAft>
              <a:buClr>
                <a:schemeClr val="dk1"/>
              </a:buClr>
              <a:buSzPts val="1800"/>
              <a:buNone/>
              <a:defRPr/>
            </a:lvl3pPr>
            <a:lvl4pPr marL="1828800" lvl="3" indent="-228600" algn="l">
              <a:lnSpc>
                <a:spcPct val="100000"/>
              </a:lnSpc>
              <a:spcBef>
                <a:spcPts val="500"/>
              </a:spcBef>
              <a:spcAft>
                <a:spcPts val="0"/>
              </a:spcAft>
              <a:buClr>
                <a:schemeClr val="dk1"/>
              </a:buClr>
              <a:buSzPts val="1800"/>
              <a:buNone/>
              <a:defRPr/>
            </a:lvl4pPr>
            <a:lvl5pPr marL="2286000" lvl="4" indent="-228600" algn="l">
              <a:lnSpc>
                <a:spcPct val="10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tats Multi">
  <p:cSld name="Stats Multi">
    <p:spTree>
      <p:nvGrpSpPr>
        <p:cNvPr id="1" name="Shape 109"/>
        <p:cNvGrpSpPr/>
        <p:nvPr/>
      </p:nvGrpSpPr>
      <p:grpSpPr>
        <a:xfrm>
          <a:off x="0" y="0"/>
          <a:ext cx="0" cy="0"/>
          <a:chOff x="0" y="0"/>
          <a:chExt cx="0" cy="0"/>
        </a:xfrm>
      </p:grpSpPr>
      <p:sp>
        <p:nvSpPr>
          <p:cNvPr id="110" name="Google Shape;110;p67"/>
          <p:cNvSpPr txBox="1">
            <a:spLocks noGrp="1"/>
          </p:cNvSpPr>
          <p:nvPr>
            <p:ph type="body" idx="1"/>
          </p:nvPr>
        </p:nvSpPr>
        <p:spPr>
          <a:xfrm>
            <a:off x="5356347" y="2061131"/>
            <a:ext cx="1425503" cy="707886"/>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Clr>
                <a:schemeClr val="accent1"/>
              </a:buClr>
              <a:buSzPts val="4000"/>
              <a:buNone/>
              <a:defRPr sz="4000" b="1">
                <a:solidFill>
                  <a:schemeClr val="accent1"/>
                </a:solidFill>
                <a:latin typeface="Antonio"/>
                <a:ea typeface="Antonio"/>
                <a:cs typeface="Antonio"/>
                <a:sym typeface="Antonio"/>
              </a:defRPr>
            </a:lvl1pPr>
            <a:lvl2pPr marL="914400" lvl="1" indent="-228600" algn="l">
              <a:lnSpc>
                <a:spcPct val="100000"/>
              </a:lnSpc>
              <a:spcBef>
                <a:spcPts val="500"/>
              </a:spcBef>
              <a:spcAft>
                <a:spcPts val="0"/>
              </a:spcAft>
              <a:buClr>
                <a:schemeClr val="dk1"/>
              </a:buClr>
              <a:buSzPts val="2400"/>
              <a:buNone/>
              <a:defRPr>
                <a:latin typeface="Antonio Light"/>
                <a:ea typeface="Antonio Light"/>
                <a:cs typeface="Antonio Light"/>
                <a:sym typeface="Antonio Light"/>
              </a:defRPr>
            </a:lvl2pPr>
            <a:lvl3pPr marL="1371600" lvl="2" indent="-228600" algn="l">
              <a:lnSpc>
                <a:spcPct val="100000"/>
              </a:lnSpc>
              <a:spcBef>
                <a:spcPts val="500"/>
              </a:spcBef>
              <a:spcAft>
                <a:spcPts val="0"/>
              </a:spcAft>
              <a:buClr>
                <a:schemeClr val="dk1"/>
              </a:buClr>
              <a:buSzPts val="2400"/>
              <a:buNone/>
              <a:defRPr>
                <a:latin typeface="Antonio Light"/>
                <a:ea typeface="Antonio Light"/>
                <a:cs typeface="Antonio Light"/>
                <a:sym typeface="Antonio Light"/>
              </a:defRPr>
            </a:lvl3pPr>
            <a:lvl4pPr marL="1828800" lvl="3" indent="-228600" algn="l">
              <a:lnSpc>
                <a:spcPct val="100000"/>
              </a:lnSpc>
              <a:spcBef>
                <a:spcPts val="500"/>
              </a:spcBef>
              <a:spcAft>
                <a:spcPts val="0"/>
              </a:spcAft>
              <a:buClr>
                <a:schemeClr val="dk1"/>
              </a:buClr>
              <a:buSzPts val="2400"/>
              <a:buNone/>
              <a:defRPr>
                <a:latin typeface="Antonio Light"/>
                <a:ea typeface="Antonio Light"/>
                <a:cs typeface="Antonio Light"/>
                <a:sym typeface="Antonio Light"/>
              </a:defRPr>
            </a:lvl4pPr>
            <a:lvl5pPr marL="2286000" lvl="4" indent="-228600" algn="l">
              <a:lnSpc>
                <a:spcPct val="100000"/>
              </a:lnSpc>
              <a:spcBef>
                <a:spcPts val="500"/>
              </a:spcBef>
              <a:spcAft>
                <a:spcPts val="0"/>
              </a:spcAft>
              <a:buClr>
                <a:schemeClr val="dk1"/>
              </a:buClr>
              <a:buSzPts val="2400"/>
              <a:buNone/>
              <a:defRPr>
                <a:latin typeface="Antonio Light"/>
                <a:ea typeface="Antonio Light"/>
                <a:cs typeface="Antonio Light"/>
                <a:sym typeface="Antonio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67"/>
          <p:cNvSpPr txBox="1">
            <a:spLocks noGrp="1"/>
          </p:cNvSpPr>
          <p:nvPr>
            <p:ph type="body" idx="2"/>
          </p:nvPr>
        </p:nvSpPr>
        <p:spPr>
          <a:xfrm>
            <a:off x="5354119" y="2767367"/>
            <a:ext cx="2635065" cy="646331"/>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Clr>
                <a:schemeClr val="dk2"/>
              </a:buClr>
              <a:buSzPts val="1200"/>
              <a:buNone/>
              <a:defRPr sz="1200">
                <a:solidFill>
                  <a:schemeClr val="dk2"/>
                </a:solidFill>
              </a:defRPr>
            </a:lvl1pPr>
            <a:lvl2pPr marL="914400" lvl="1" indent="-228600" algn="l">
              <a:lnSpc>
                <a:spcPct val="100000"/>
              </a:lnSpc>
              <a:spcBef>
                <a:spcPts val="500"/>
              </a:spcBef>
              <a:spcAft>
                <a:spcPts val="0"/>
              </a:spcAft>
              <a:buClr>
                <a:schemeClr val="dk1"/>
              </a:buClr>
              <a:buSzPts val="1800"/>
              <a:buNone/>
              <a:defRPr/>
            </a:lvl2pPr>
            <a:lvl3pPr marL="1371600" lvl="2" indent="-228600" algn="l">
              <a:lnSpc>
                <a:spcPct val="100000"/>
              </a:lnSpc>
              <a:spcBef>
                <a:spcPts val="500"/>
              </a:spcBef>
              <a:spcAft>
                <a:spcPts val="0"/>
              </a:spcAft>
              <a:buClr>
                <a:schemeClr val="dk1"/>
              </a:buClr>
              <a:buSzPts val="1800"/>
              <a:buNone/>
              <a:defRPr/>
            </a:lvl3pPr>
            <a:lvl4pPr marL="1828800" lvl="3" indent="-228600" algn="l">
              <a:lnSpc>
                <a:spcPct val="100000"/>
              </a:lnSpc>
              <a:spcBef>
                <a:spcPts val="500"/>
              </a:spcBef>
              <a:spcAft>
                <a:spcPts val="0"/>
              </a:spcAft>
              <a:buClr>
                <a:schemeClr val="dk1"/>
              </a:buClr>
              <a:buSzPts val="1800"/>
              <a:buNone/>
              <a:defRPr/>
            </a:lvl4pPr>
            <a:lvl5pPr marL="2286000" lvl="4" indent="-228600" algn="l">
              <a:lnSpc>
                <a:spcPct val="10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67"/>
          <p:cNvSpPr txBox="1">
            <a:spLocks noGrp="1"/>
          </p:cNvSpPr>
          <p:nvPr>
            <p:ph type="body" idx="3"/>
          </p:nvPr>
        </p:nvSpPr>
        <p:spPr>
          <a:xfrm>
            <a:off x="396180" y="2892078"/>
            <a:ext cx="3427565" cy="1200329"/>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Clr>
                <a:schemeClr val="accent1"/>
              </a:buClr>
              <a:buSzPts val="2400"/>
              <a:buNone/>
              <a:defRPr sz="2400">
                <a:solidFill>
                  <a:schemeClr val="accent1"/>
                </a:solidFill>
                <a:latin typeface="Palanquin"/>
                <a:ea typeface="Palanquin"/>
                <a:cs typeface="Palanquin"/>
                <a:sym typeface="Palanquin"/>
              </a:defRPr>
            </a:lvl1pPr>
            <a:lvl2pPr marL="914400" lvl="1" indent="-228600" algn="l">
              <a:lnSpc>
                <a:spcPct val="100000"/>
              </a:lnSpc>
              <a:spcBef>
                <a:spcPts val="500"/>
              </a:spcBef>
              <a:spcAft>
                <a:spcPts val="0"/>
              </a:spcAft>
              <a:buClr>
                <a:schemeClr val="dk1"/>
              </a:buClr>
              <a:buSzPts val="1800"/>
              <a:buNone/>
              <a:defRPr/>
            </a:lvl2pPr>
            <a:lvl3pPr marL="1371600" lvl="2" indent="-228600" algn="l">
              <a:lnSpc>
                <a:spcPct val="100000"/>
              </a:lnSpc>
              <a:spcBef>
                <a:spcPts val="500"/>
              </a:spcBef>
              <a:spcAft>
                <a:spcPts val="0"/>
              </a:spcAft>
              <a:buClr>
                <a:schemeClr val="dk1"/>
              </a:buClr>
              <a:buSzPts val="1800"/>
              <a:buNone/>
              <a:defRPr/>
            </a:lvl3pPr>
            <a:lvl4pPr marL="1828800" lvl="3" indent="-228600" algn="l">
              <a:lnSpc>
                <a:spcPct val="100000"/>
              </a:lnSpc>
              <a:spcBef>
                <a:spcPts val="500"/>
              </a:spcBef>
              <a:spcAft>
                <a:spcPts val="0"/>
              </a:spcAft>
              <a:buClr>
                <a:schemeClr val="dk1"/>
              </a:buClr>
              <a:buSzPts val="1800"/>
              <a:buNone/>
              <a:defRPr/>
            </a:lvl4pPr>
            <a:lvl5pPr marL="2286000" lvl="4" indent="-228600" algn="l">
              <a:lnSpc>
                <a:spcPct val="10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 name="Google Shape;113;p67"/>
          <p:cNvSpPr/>
          <p:nvPr/>
        </p:nvSpPr>
        <p:spPr>
          <a:xfrm>
            <a:off x="4299383" y="2061131"/>
            <a:ext cx="964800" cy="964800"/>
          </a:xfrm>
          <a:prstGeom prst="ellipse">
            <a:avLst/>
          </a:prstGeom>
          <a:solidFill>
            <a:srgbClr val="F2F2F2"/>
          </a:solidFill>
          <a:ln w="349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14" name="Google Shape;114;p67"/>
          <p:cNvCxnSpPr/>
          <p:nvPr/>
        </p:nvCxnSpPr>
        <p:spPr>
          <a:xfrm>
            <a:off x="4433581" y="3600671"/>
            <a:ext cx="7565628" cy="0"/>
          </a:xfrm>
          <a:prstGeom prst="straightConnector1">
            <a:avLst/>
          </a:prstGeom>
          <a:noFill/>
          <a:ln w="9525" cap="flat" cmpd="sng">
            <a:solidFill>
              <a:schemeClr val="accent1"/>
            </a:solidFill>
            <a:prstDash val="solid"/>
            <a:miter lim="800000"/>
            <a:headEnd type="none" w="sm" len="sm"/>
            <a:tailEnd type="none" w="sm" len="sm"/>
          </a:ln>
        </p:spPr>
      </p:cxnSp>
      <p:cxnSp>
        <p:nvCxnSpPr>
          <p:cNvPr id="115" name="Google Shape;115;p67"/>
          <p:cNvCxnSpPr/>
          <p:nvPr/>
        </p:nvCxnSpPr>
        <p:spPr>
          <a:xfrm>
            <a:off x="8183322" y="1960945"/>
            <a:ext cx="0" cy="1595111"/>
          </a:xfrm>
          <a:prstGeom prst="straightConnector1">
            <a:avLst/>
          </a:prstGeom>
          <a:noFill/>
          <a:ln w="9525" cap="flat" cmpd="sng">
            <a:solidFill>
              <a:schemeClr val="accent1"/>
            </a:solidFill>
            <a:prstDash val="solid"/>
            <a:miter lim="800000"/>
            <a:headEnd type="none" w="sm" len="sm"/>
            <a:tailEnd type="none" w="sm" len="sm"/>
          </a:ln>
        </p:spPr>
      </p:cxnSp>
      <p:cxnSp>
        <p:nvCxnSpPr>
          <p:cNvPr id="116" name="Google Shape;116;p67"/>
          <p:cNvCxnSpPr/>
          <p:nvPr/>
        </p:nvCxnSpPr>
        <p:spPr>
          <a:xfrm>
            <a:off x="8183322" y="3639368"/>
            <a:ext cx="0" cy="1595111"/>
          </a:xfrm>
          <a:prstGeom prst="straightConnector1">
            <a:avLst/>
          </a:prstGeom>
          <a:noFill/>
          <a:ln w="9525" cap="flat" cmpd="sng">
            <a:solidFill>
              <a:schemeClr val="accent1"/>
            </a:solidFill>
            <a:prstDash val="solid"/>
            <a:miter lim="800000"/>
            <a:headEnd type="none" w="sm" len="sm"/>
            <a:tailEnd type="none" w="sm" len="sm"/>
          </a:ln>
        </p:spPr>
      </p:cxnSp>
      <p:sp>
        <p:nvSpPr>
          <p:cNvPr id="117" name="Google Shape;117;p67"/>
          <p:cNvSpPr txBox="1">
            <a:spLocks noGrp="1"/>
          </p:cNvSpPr>
          <p:nvPr>
            <p:ph type="body" idx="4"/>
          </p:nvPr>
        </p:nvSpPr>
        <p:spPr>
          <a:xfrm>
            <a:off x="9366372" y="2061131"/>
            <a:ext cx="1425503" cy="707886"/>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Clr>
                <a:schemeClr val="accent1"/>
              </a:buClr>
              <a:buSzPts val="4000"/>
              <a:buNone/>
              <a:defRPr sz="4000" b="1">
                <a:solidFill>
                  <a:schemeClr val="accent1"/>
                </a:solidFill>
                <a:latin typeface="Antonio"/>
                <a:ea typeface="Antonio"/>
                <a:cs typeface="Antonio"/>
                <a:sym typeface="Antonio"/>
              </a:defRPr>
            </a:lvl1pPr>
            <a:lvl2pPr marL="914400" lvl="1" indent="-228600" algn="l">
              <a:lnSpc>
                <a:spcPct val="100000"/>
              </a:lnSpc>
              <a:spcBef>
                <a:spcPts val="500"/>
              </a:spcBef>
              <a:spcAft>
                <a:spcPts val="0"/>
              </a:spcAft>
              <a:buClr>
                <a:schemeClr val="dk1"/>
              </a:buClr>
              <a:buSzPts val="2400"/>
              <a:buNone/>
              <a:defRPr>
                <a:latin typeface="Antonio Light"/>
                <a:ea typeface="Antonio Light"/>
                <a:cs typeface="Antonio Light"/>
                <a:sym typeface="Antonio Light"/>
              </a:defRPr>
            </a:lvl2pPr>
            <a:lvl3pPr marL="1371600" lvl="2" indent="-228600" algn="l">
              <a:lnSpc>
                <a:spcPct val="100000"/>
              </a:lnSpc>
              <a:spcBef>
                <a:spcPts val="500"/>
              </a:spcBef>
              <a:spcAft>
                <a:spcPts val="0"/>
              </a:spcAft>
              <a:buClr>
                <a:schemeClr val="dk1"/>
              </a:buClr>
              <a:buSzPts val="2400"/>
              <a:buNone/>
              <a:defRPr>
                <a:latin typeface="Antonio Light"/>
                <a:ea typeface="Antonio Light"/>
                <a:cs typeface="Antonio Light"/>
                <a:sym typeface="Antonio Light"/>
              </a:defRPr>
            </a:lvl3pPr>
            <a:lvl4pPr marL="1828800" lvl="3" indent="-228600" algn="l">
              <a:lnSpc>
                <a:spcPct val="100000"/>
              </a:lnSpc>
              <a:spcBef>
                <a:spcPts val="500"/>
              </a:spcBef>
              <a:spcAft>
                <a:spcPts val="0"/>
              </a:spcAft>
              <a:buClr>
                <a:schemeClr val="dk1"/>
              </a:buClr>
              <a:buSzPts val="2400"/>
              <a:buNone/>
              <a:defRPr>
                <a:latin typeface="Antonio Light"/>
                <a:ea typeface="Antonio Light"/>
                <a:cs typeface="Antonio Light"/>
                <a:sym typeface="Antonio Light"/>
              </a:defRPr>
            </a:lvl4pPr>
            <a:lvl5pPr marL="2286000" lvl="4" indent="-228600" algn="l">
              <a:lnSpc>
                <a:spcPct val="100000"/>
              </a:lnSpc>
              <a:spcBef>
                <a:spcPts val="500"/>
              </a:spcBef>
              <a:spcAft>
                <a:spcPts val="0"/>
              </a:spcAft>
              <a:buClr>
                <a:schemeClr val="dk1"/>
              </a:buClr>
              <a:buSzPts val="2400"/>
              <a:buNone/>
              <a:defRPr>
                <a:latin typeface="Antonio Light"/>
                <a:ea typeface="Antonio Light"/>
                <a:cs typeface="Antonio Light"/>
                <a:sym typeface="Antonio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 name="Google Shape;118;p67"/>
          <p:cNvSpPr txBox="1">
            <a:spLocks noGrp="1"/>
          </p:cNvSpPr>
          <p:nvPr>
            <p:ph type="body" idx="5"/>
          </p:nvPr>
        </p:nvSpPr>
        <p:spPr>
          <a:xfrm>
            <a:off x="9364144" y="2767367"/>
            <a:ext cx="2635065" cy="646331"/>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Clr>
                <a:schemeClr val="dk2"/>
              </a:buClr>
              <a:buSzPts val="1200"/>
              <a:buNone/>
              <a:defRPr sz="1200">
                <a:solidFill>
                  <a:schemeClr val="dk2"/>
                </a:solidFill>
              </a:defRPr>
            </a:lvl1pPr>
            <a:lvl2pPr marL="914400" lvl="1" indent="-228600" algn="l">
              <a:lnSpc>
                <a:spcPct val="100000"/>
              </a:lnSpc>
              <a:spcBef>
                <a:spcPts val="500"/>
              </a:spcBef>
              <a:spcAft>
                <a:spcPts val="0"/>
              </a:spcAft>
              <a:buClr>
                <a:schemeClr val="dk1"/>
              </a:buClr>
              <a:buSzPts val="1800"/>
              <a:buNone/>
              <a:defRPr/>
            </a:lvl2pPr>
            <a:lvl3pPr marL="1371600" lvl="2" indent="-228600" algn="l">
              <a:lnSpc>
                <a:spcPct val="100000"/>
              </a:lnSpc>
              <a:spcBef>
                <a:spcPts val="500"/>
              </a:spcBef>
              <a:spcAft>
                <a:spcPts val="0"/>
              </a:spcAft>
              <a:buClr>
                <a:schemeClr val="dk1"/>
              </a:buClr>
              <a:buSzPts val="1800"/>
              <a:buNone/>
              <a:defRPr/>
            </a:lvl3pPr>
            <a:lvl4pPr marL="1828800" lvl="3" indent="-228600" algn="l">
              <a:lnSpc>
                <a:spcPct val="100000"/>
              </a:lnSpc>
              <a:spcBef>
                <a:spcPts val="500"/>
              </a:spcBef>
              <a:spcAft>
                <a:spcPts val="0"/>
              </a:spcAft>
              <a:buClr>
                <a:schemeClr val="dk1"/>
              </a:buClr>
              <a:buSzPts val="1800"/>
              <a:buNone/>
              <a:defRPr/>
            </a:lvl4pPr>
            <a:lvl5pPr marL="2286000" lvl="4" indent="-228600" algn="l">
              <a:lnSpc>
                <a:spcPct val="10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67"/>
          <p:cNvSpPr/>
          <p:nvPr/>
        </p:nvSpPr>
        <p:spPr>
          <a:xfrm>
            <a:off x="8309408" y="2061131"/>
            <a:ext cx="964800" cy="964800"/>
          </a:xfrm>
          <a:prstGeom prst="ellipse">
            <a:avLst/>
          </a:prstGeom>
          <a:solidFill>
            <a:srgbClr val="F2F2F2"/>
          </a:solidFill>
          <a:ln w="349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0" name="Google Shape;120;p67"/>
          <p:cNvSpPr txBox="1">
            <a:spLocks noGrp="1"/>
          </p:cNvSpPr>
          <p:nvPr>
            <p:ph type="body" idx="6"/>
          </p:nvPr>
        </p:nvSpPr>
        <p:spPr>
          <a:xfrm>
            <a:off x="5356347" y="3785156"/>
            <a:ext cx="1425503" cy="707886"/>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Clr>
                <a:schemeClr val="accent1"/>
              </a:buClr>
              <a:buSzPts val="4000"/>
              <a:buNone/>
              <a:defRPr sz="4000" b="1">
                <a:solidFill>
                  <a:schemeClr val="accent1"/>
                </a:solidFill>
                <a:latin typeface="Antonio"/>
                <a:ea typeface="Antonio"/>
                <a:cs typeface="Antonio"/>
                <a:sym typeface="Antonio"/>
              </a:defRPr>
            </a:lvl1pPr>
            <a:lvl2pPr marL="914400" lvl="1" indent="-228600" algn="l">
              <a:lnSpc>
                <a:spcPct val="100000"/>
              </a:lnSpc>
              <a:spcBef>
                <a:spcPts val="500"/>
              </a:spcBef>
              <a:spcAft>
                <a:spcPts val="0"/>
              </a:spcAft>
              <a:buClr>
                <a:schemeClr val="dk1"/>
              </a:buClr>
              <a:buSzPts val="2400"/>
              <a:buNone/>
              <a:defRPr>
                <a:latin typeface="Antonio Light"/>
                <a:ea typeface="Antonio Light"/>
                <a:cs typeface="Antonio Light"/>
                <a:sym typeface="Antonio Light"/>
              </a:defRPr>
            </a:lvl2pPr>
            <a:lvl3pPr marL="1371600" lvl="2" indent="-228600" algn="l">
              <a:lnSpc>
                <a:spcPct val="100000"/>
              </a:lnSpc>
              <a:spcBef>
                <a:spcPts val="500"/>
              </a:spcBef>
              <a:spcAft>
                <a:spcPts val="0"/>
              </a:spcAft>
              <a:buClr>
                <a:schemeClr val="dk1"/>
              </a:buClr>
              <a:buSzPts val="2400"/>
              <a:buNone/>
              <a:defRPr>
                <a:latin typeface="Antonio Light"/>
                <a:ea typeface="Antonio Light"/>
                <a:cs typeface="Antonio Light"/>
                <a:sym typeface="Antonio Light"/>
              </a:defRPr>
            </a:lvl3pPr>
            <a:lvl4pPr marL="1828800" lvl="3" indent="-228600" algn="l">
              <a:lnSpc>
                <a:spcPct val="100000"/>
              </a:lnSpc>
              <a:spcBef>
                <a:spcPts val="500"/>
              </a:spcBef>
              <a:spcAft>
                <a:spcPts val="0"/>
              </a:spcAft>
              <a:buClr>
                <a:schemeClr val="dk1"/>
              </a:buClr>
              <a:buSzPts val="2400"/>
              <a:buNone/>
              <a:defRPr>
                <a:latin typeface="Antonio Light"/>
                <a:ea typeface="Antonio Light"/>
                <a:cs typeface="Antonio Light"/>
                <a:sym typeface="Antonio Light"/>
              </a:defRPr>
            </a:lvl4pPr>
            <a:lvl5pPr marL="2286000" lvl="4" indent="-228600" algn="l">
              <a:lnSpc>
                <a:spcPct val="100000"/>
              </a:lnSpc>
              <a:spcBef>
                <a:spcPts val="500"/>
              </a:spcBef>
              <a:spcAft>
                <a:spcPts val="0"/>
              </a:spcAft>
              <a:buClr>
                <a:schemeClr val="dk1"/>
              </a:buClr>
              <a:buSzPts val="2400"/>
              <a:buNone/>
              <a:defRPr>
                <a:latin typeface="Antonio Light"/>
                <a:ea typeface="Antonio Light"/>
                <a:cs typeface="Antonio Light"/>
                <a:sym typeface="Antonio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67"/>
          <p:cNvSpPr txBox="1">
            <a:spLocks noGrp="1"/>
          </p:cNvSpPr>
          <p:nvPr>
            <p:ph type="body" idx="7"/>
          </p:nvPr>
        </p:nvSpPr>
        <p:spPr>
          <a:xfrm>
            <a:off x="5354119" y="4491392"/>
            <a:ext cx="2635065" cy="646331"/>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Clr>
                <a:schemeClr val="dk2"/>
              </a:buClr>
              <a:buSzPts val="1200"/>
              <a:buNone/>
              <a:defRPr sz="1200">
                <a:solidFill>
                  <a:schemeClr val="dk2"/>
                </a:solidFill>
              </a:defRPr>
            </a:lvl1pPr>
            <a:lvl2pPr marL="914400" lvl="1" indent="-228600" algn="l">
              <a:lnSpc>
                <a:spcPct val="100000"/>
              </a:lnSpc>
              <a:spcBef>
                <a:spcPts val="500"/>
              </a:spcBef>
              <a:spcAft>
                <a:spcPts val="0"/>
              </a:spcAft>
              <a:buClr>
                <a:schemeClr val="dk1"/>
              </a:buClr>
              <a:buSzPts val="1800"/>
              <a:buNone/>
              <a:defRPr/>
            </a:lvl2pPr>
            <a:lvl3pPr marL="1371600" lvl="2" indent="-228600" algn="l">
              <a:lnSpc>
                <a:spcPct val="100000"/>
              </a:lnSpc>
              <a:spcBef>
                <a:spcPts val="500"/>
              </a:spcBef>
              <a:spcAft>
                <a:spcPts val="0"/>
              </a:spcAft>
              <a:buClr>
                <a:schemeClr val="dk1"/>
              </a:buClr>
              <a:buSzPts val="1800"/>
              <a:buNone/>
              <a:defRPr/>
            </a:lvl3pPr>
            <a:lvl4pPr marL="1828800" lvl="3" indent="-228600" algn="l">
              <a:lnSpc>
                <a:spcPct val="100000"/>
              </a:lnSpc>
              <a:spcBef>
                <a:spcPts val="500"/>
              </a:spcBef>
              <a:spcAft>
                <a:spcPts val="0"/>
              </a:spcAft>
              <a:buClr>
                <a:schemeClr val="dk1"/>
              </a:buClr>
              <a:buSzPts val="1800"/>
              <a:buNone/>
              <a:defRPr/>
            </a:lvl4pPr>
            <a:lvl5pPr marL="2286000" lvl="4" indent="-228600" algn="l">
              <a:lnSpc>
                <a:spcPct val="10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 name="Google Shape;122;p67"/>
          <p:cNvSpPr/>
          <p:nvPr/>
        </p:nvSpPr>
        <p:spPr>
          <a:xfrm>
            <a:off x="4299383" y="3785156"/>
            <a:ext cx="964800" cy="964800"/>
          </a:xfrm>
          <a:prstGeom prst="ellipse">
            <a:avLst/>
          </a:prstGeom>
          <a:solidFill>
            <a:srgbClr val="F2F2F2"/>
          </a:solidFill>
          <a:ln w="349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3" name="Google Shape;123;p67"/>
          <p:cNvSpPr txBox="1">
            <a:spLocks noGrp="1"/>
          </p:cNvSpPr>
          <p:nvPr>
            <p:ph type="body" idx="8"/>
          </p:nvPr>
        </p:nvSpPr>
        <p:spPr>
          <a:xfrm>
            <a:off x="9366372" y="3785156"/>
            <a:ext cx="1425503" cy="707886"/>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Clr>
                <a:schemeClr val="accent1"/>
              </a:buClr>
              <a:buSzPts val="4000"/>
              <a:buNone/>
              <a:defRPr sz="4000" b="1">
                <a:solidFill>
                  <a:schemeClr val="accent1"/>
                </a:solidFill>
                <a:latin typeface="Antonio"/>
                <a:ea typeface="Antonio"/>
                <a:cs typeface="Antonio"/>
                <a:sym typeface="Antonio"/>
              </a:defRPr>
            </a:lvl1pPr>
            <a:lvl2pPr marL="914400" lvl="1" indent="-228600" algn="l">
              <a:lnSpc>
                <a:spcPct val="100000"/>
              </a:lnSpc>
              <a:spcBef>
                <a:spcPts val="500"/>
              </a:spcBef>
              <a:spcAft>
                <a:spcPts val="0"/>
              </a:spcAft>
              <a:buClr>
                <a:schemeClr val="dk1"/>
              </a:buClr>
              <a:buSzPts val="2400"/>
              <a:buNone/>
              <a:defRPr>
                <a:latin typeface="Antonio Light"/>
                <a:ea typeface="Antonio Light"/>
                <a:cs typeface="Antonio Light"/>
                <a:sym typeface="Antonio Light"/>
              </a:defRPr>
            </a:lvl2pPr>
            <a:lvl3pPr marL="1371600" lvl="2" indent="-228600" algn="l">
              <a:lnSpc>
                <a:spcPct val="100000"/>
              </a:lnSpc>
              <a:spcBef>
                <a:spcPts val="500"/>
              </a:spcBef>
              <a:spcAft>
                <a:spcPts val="0"/>
              </a:spcAft>
              <a:buClr>
                <a:schemeClr val="dk1"/>
              </a:buClr>
              <a:buSzPts val="2400"/>
              <a:buNone/>
              <a:defRPr>
                <a:latin typeface="Antonio Light"/>
                <a:ea typeface="Antonio Light"/>
                <a:cs typeface="Antonio Light"/>
                <a:sym typeface="Antonio Light"/>
              </a:defRPr>
            </a:lvl3pPr>
            <a:lvl4pPr marL="1828800" lvl="3" indent="-228600" algn="l">
              <a:lnSpc>
                <a:spcPct val="100000"/>
              </a:lnSpc>
              <a:spcBef>
                <a:spcPts val="500"/>
              </a:spcBef>
              <a:spcAft>
                <a:spcPts val="0"/>
              </a:spcAft>
              <a:buClr>
                <a:schemeClr val="dk1"/>
              </a:buClr>
              <a:buSzPts val="2400"/>
              <a:buNone/>
              <a:defRPr>
                <a:latin typeface="Antonio Light"/>
                <a:ea typeface="Antonio Light"/>
                <a:cs typeface="Antonio Light"/>
                <a:sym typeface="Antonio Light"/>
              </a:defRPr>
            </a:lvl4pPr>
            <a:lvl5pPr marL="2286000" lvl="4" indent="-228600" algn="l">
              <a:lnSpc>
                <a:spcPct val="100000"/>
              </a:lnSpc>
              <a:spcBef>
                <a:spcPts val="500"/>
              </a:spcBef>
              <a:spcAft>
                <a:spcPts val="0"/>
              </a:spcAft>
              <a:buClr>
                <a:schemeClr val="dk1"/>
              </a:buClr>
              <a:buSzPts val="2400"/>
              <a:buNone/>
              <a:defRPr>
                <a:latin typeface="Antonio Light"/>
                <a:ea typeface="Antonio Light"/>
                <a:cs typeface="Antonio Light"/>
                <a:sym typeface="Antonio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 name="Google Shape;124;p67"/>
          <p:cNvSpPr txBox="1">
            <a:spLocks noGrp="1"/>
          </p:cNvSpPr>
          <p:nvPr>
            <p:ph type="body" idx="9"/>
          </p:nvPr>
        </p:nvSpPr>
        <p:spPr>
          <a:xfrm>
            <a:off x="9364144" y="4491392"/>
            <a:ext cx="2635065" cy="646331"/>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Clr>
                <a:schemeClr val="dk2"/>
              </a:buClr>
              <a:buSzPts val="1200"/>
              <a:buNone/>
              <a:defRPr sz="1200">
                <a:solidFill>
                  <a:schemeClr val="dk2"/>
                </a:solidFill>
              </a:defRPr>
            </a:lvl1pPr>
            <a:lvl2pPr marL="914400" lvl="1" indent="-228600" algn="l">
              <a:lnSpc>
                <a:spcPct val="100000"/>
              </a:lnSpc>
              <a:spcBef>
                <a:spcPts val="500"/>
              </a:spcBef>
              <a:spcAft>
                <a:spcPts val="0"/>
              </a:spcAft>
              <a:buClr>
                <a:schemeClr val="dk1"/>
              </a:buClr>
              <a:buSzPts val="1800"/>
              <a:buNone/>
              <a:defRPr/>
            </a:lvl2pPr>
            <a:lvl3pPr marL="1371600" lvl="2" indent="-228600" algn="l">
              <a:lnSpc>
                <a:spcPct val="100000"/>
              </a:lnSpc>
              <a:spcBef>
                <a:spcPts val="500"/>
              </a:spcBef>
              <a:spcAft>
                <a:spcPts val="0"/>
              </a:spcAft>
              <a:buClr>
                <a:schemeClr val="dk1"/>
              </a:buClr>
              <a:buSzPts val="1800"/>
              <a:buNone/>
              <a:defRPr/>
            </a:lvl3pPr>
            <a:lvl4pPr marL="1828800" lvl="3" indent="-228600" algn="l">
              <a:lnSpc>
                <a:spcPct val="100000"/>
              </a:lnSpc>
              <a:spcBef>
                <a:spcPts val="500"/>
              </a:spcBef>
              <a:spcAft>
                <a:spcPts val="0"/>
              </a:spcAft>
              <a:buClr>
                <a:schemeClr val="dk1"/>
              </a:buClr>
              <a:buSzPts val="1800"/>
              <a:buNone/>
              <a:defRPr/>
            </a:lvl4pPr>
            <a:lvl5pPr marL="2286000" lvl="4" indent="-228600" algn="l">
              <a:lnSpc>
                <a:spcPct val="10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 name="Google Shape;125;p67"/>
          <p:cNvSpPr/>
          <p:nvPr/>
        </p:nvSpPr>
        <p:spPr>
          <a:xfrm>
            <a:off x="8309408" y="3785156"/>
            <a:ext cx="964800" cy="964800"/>
          </a:xfrm>
          <a:prstGeom prst="ellipse">
            <a:avLst/>
          </a:prstGeom>
          <a:solidFill>
            <a:srgbClr val="F2F2F2"/>
          </a:solidFill>
          <a:ln w="349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Data Group">
  <p:cSld name="Data Group">
    <p:spTree>
      <p:nvGrpSpPr>
        <p:cNvPr id="1" name="Shape 126"/>
        <p:cNvGrpSpPr/>
        <p:nvPr/>
      </p:nvGrpSpPr>
      <p:grpSpPr>
        <a:xfrm>
          <a:off x="0" y="0"/>
          <a:ext cx="0" cy="0"/>
          <a:chOff x="0" y="0"/>
          <a:chExt cx="0" cy="0"/>
        </a:xfrm>
      </p:grpSpPr>
      <p:sp>
        <p:nvSpPr>
          <p:cNvPr id="127" name="Google Shape;127;p68"/>
          <p:cNvSpPr>
            <a:spLocks noGrp="1"/>
          </p:cNvSpPr>
          <p:nvPr>
            <p:ph type="pic" idx="2"/>
          </p:nvPr>
        </p:nvSpPr>
        <p:spPr>
          <a:xfrm>
            <a:off x="5500688" y="3467100"/>
            <a:ext cx="6551612" cy="3240088"/>
          </a:xfrm>
          <a:prstGeom prst="rect">
            <a:avLst/>
          </a:prstGeom>
          <a:noFill/>
          <a:ln>
            <a:noFill/>
          </a:ln>
        </p:spPr>
      </p:sp>
      <p:sp>
        <p:nvSpPr>
          <p:cNvPr id="128" name="Google Shape;128;p68"/>
          <p:cNvSpPr/>
          <p:nvPr/>
        </p:nvSpPr>
        <p:spPr>
          <a:xfrm>
            <a:off x="8812089" y="146154"/>
            <a:ext cx="3240000" cy="325286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9" name="Google Shape;129;p68"/>
          <p:cNvSpPr txBox="1">
            <a:spLocks noGrp="1"/>
          </p:cNvSpPr>
          <p:nvPr>
            <p:ph type="body" idx="1"/>
          </p:nvPr>
        </p:nvSpPr>
        <p:spPr>
          <a:xfrm>
            <a:off x="9129479" y="1832161"/>
            <a:ext cx="2712504" cy="1169551"/>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Clr>
                <a:schemeClr val="dk2"/>
              </a:buClr>
              <a:buSzPts val="1400"/>
              <a:buNone/>
              <a:defRPr sz="1400">
                <a:solidFill>
                  <a:schemeClr val="dk2"/>
                </a:solidFill>
              </a:defRPr>
            </a:lvl1pPr>
            <a:lvl2pPr marL="914400" lvl="1" indent="-228600" algn="l">
              <a:lnSpc>
                <a:spcPct val="100000"/>
              </a:lnSpc>
              <a:spcBef>
                <a:spcPts val="500"/>
              </a:spcBef>
              <a:spcAft>
                <a:spcPts val="0"/>
              </a:spcAft>
              <a:buClr>
                <a:schemeClr val="dk1"/>
              </a:buClr>
              <a:buSzPts val="1800"/>
              <a:buNone/>
              <a:defRPr/>
            </a:lvl2pPr>
            <a:lvl3pPr marL="1371600" lvl="2" indent="-228600" algn="l">
              <a:lnSpc>
                <a:spcPct val="100000"/>
              </a:lnSpc>
              <a:spcBef>
                <a:spcPts val="500"/>
              </a:spcBef>
              <a:spcAft>
                <a:spcPts val="0"/>
              </a:spcAft>
              <a:buClr>
                <a:schemeClr val="dk1"/>
              </a:buClr>
              <a:buSzPts val="1800"/>
              <a:buNone/>
              <a:defRPr/>
            </a:lvl3pPr>
            <a:lvl4pPr marL="1828800" lvl="3" indent="-228600" algn="l">
              <a:lnSpc>
                <a:spcPct val="100000"/>
              </a:lnSpc>
              <a:spcBef>
                <a:spcPts val="500"/>
              </a:spcBef>
              <a:spcAft>
                <a:spcPts val="0"/>
              </a:spcAft>
              <a:buClr>
                <a:schemeClr val="dk1"/>
              </a:buClr>
              <a:buSzPts val="1800"/>
              <a:buNone/>
              <a:defRPr/>
            </a:lvl4pPr>
            <a:lvl5pPr marL="2286000" lvl="4" indent="-228600" algn="l">
              <a:lnSpc>
                <a:spcPct val="10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 name="Google Shape;130;p68"/>
          <p:cNvSpPr/>
          <p:nvPr/>
        </p:nvSpPr>
        <p:spPr>
          <a:xfrm>
            <a:off x="5501388" y="146154"/>
            <a:ext cx="3240000" cy="325286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1" name="Google Shape;131;p68"/>
          <p:cNvSpPr txBox="1">
            <a:spLocks noGrp="1"/>
          </p:cNvSpPr>
          <p:nvPr>
            <p:ph type="body" idx="3"/>
          </p:nvPr>
        </p:nvSpPr>
        <p:spPr>
          <a:xfrm>
            <a:off x="5844411" y="987757"/>
            <a:ext cx="2712504" cy="1569660"/>
          </a:xfrm>
          <a:prstGeom prst="rect">
            <a:avLst/>
          </a:prstGeom>
          <a:noFill/>
          <a:ln>
            <a:noFill/>
          </a:ln>
        </p:spPr>
        <p:txBody>
          <a:bodyPr spcFirstLastPara="1" wrap="square" lIns="91425" tIns="45700" rIns="91425" bIns="45700" anchor="ctr" anchorCtr="0">
            <a:spAutoFit/>
          </a:bodyPr>
          <a:lstStyle>
            <a:lvl1pPr marL="457200" lvl="0" indent="-228600" algn="l">
              <a:lnSpc>
                <a:spcPct val="100000"/>
              </a:lnSpc>
              <a:spcBef>
                <a:spcPts val="1000"/>
              </a:spcBef>
              <a:spcAft>
                <a:spcPts val="0"/>
              </a:spcAft>
              <a:buClr>
                <a:schemeClr val="accent1"/>
              </a:buClr>
              <a:buSzPts val="2400"/>
              <a:buNone/>
              <a:defRPr sz="2400">
                <a:solidFill>
                  <a:schemeClr val="accent1"/>
                </a:solidFill>
                <a:latin typeface="Palanquin"/>
                <a:ea typeface="Palanquin"/>
                <a:cs typeface="Palanquin"/>
                <a:sym typeface="Palanquin"/>
              </a:defRPr>
            </a:lvl1pPr>
            <a:lvl2pPr marL="914400" lvl="1" indent="-228600" algn="l">
              <a:lnSpc>
                <a:spcPct val="100000"/>
              </a:lnSpc>
              <a:spcBef>
                <a:spcPts val="500"/>
              </a:spcBef>
              <a:spcAft>
                <a:spcPts val="0"/>
              </a:spcAft>
              <a:buClr>
                <a:schemeClr val="dk1"/>
              </a:buClr>
              <a:buSzPts val="1800"/>
              <a:buNone/>
              <a:defRPr/>
            </a:lvl2pPr>
            <a:lvl3pPr marL="1371600" lvl="2" indent="-228600" algn="l">
              <a:lnSpc>
                <a:spcPct val="100000"/>
              </a:lnSpc>
              <a:spcBef>
                <a:spcPts val="500"/>
              </a:spcBef>
              <a:spcAft>
                <a:spcPts val="0"/>
              </a:spcAft>
              <a:buClr>
                <a:schemeClr val="dk1"/>
              </a:buClr>
              <a:buSzPts val="1800"/>
              <a:buNone/>
              <a:defRPr/>
            </a:lvl3pPr>
            <a:lvl4pPr marL="1828800" lvl="3" indent="-228600" algn="l">
              <a:lnSpc>
                <a:spcPct val="100000"/>
              </a:lnSpc>
              <a:spcBef>
                <a:spcPts val="500"/>
              </a:spcBef>
              <a:spcAft>
                <a:spcPts val="0"/>
              </a:spcAft>
              <a:buClr>
                <a:schemeClr val="dk1"/>
              </a:buClr>
              <a:buSzPts val="1800"/>
              <a:buNone/>
              <a:defRPr/>
            </a:lvl4pPr>
            <a:lvl5pPr marL="2286000" lvl="4" indent="-228600" algn="l">
              <a:lnSpc>
                <a:spcPct val="10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2" name="Google Shape;132;p68"/>
          <p:cNvSpPr txBox="1">
            <a:spLocks noGrp="1"/>
          </p:cNvSpPr>
          <p:nvPr>
            <p:ph type="body" idx="4"/>
          </p:nvPr>
        </p:nvSpPr>
        <p:spPr>
          <a:xfrm>
            <a:off x="815188" y="4030353"/>
            <a:ext cx="2921000" cy="1323439"/>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Clr>
                <a:schemeClr val="dk2"/>
              </a:buClr>
              <a:buSzPts val="1600"/>
              <a:buNone/>
              <a:defRPr sz="1600">
                <a:solidFill>
                  <a:schemeClr val="dk2"/>
                </a:solidFill>
              </a:defRPr>
            </a:lvl1pPr>
            <a:lvl2pPr marL="914400" lvl="1" indent="-228600" algn="l">
              <a:lnSpc>
                <a:spcPct val="100000"/>
              </a:lnSpc>
              <a:spcBef>
                <a:spcPts val="500"/>
              </a:spcBef>
              <a:spcAft>
                <a:spcPts val="0"/>
              </a:spcAft>
              <a:buClr>
                <a:schemeClr val="dk1"/>
              </a:buClr>
              <a:buSzPts val="1800"/>
              <a:buNone/>
              <a:defRPr/>
            </a:lvl2pPr>
            <a:lvl3pPr marL="1371600" lvl="2" indent="-228600" algn="l">
              <a:lnSpc>
                <a:spcPct val="100000"/>
              </a:lnSpc>
              <a:spcBef>
                <a:spcPts val="500"/>
              </a:spcBef>
              <a:spcAft>
                <a:spcPts val="0"/>
              </a:spcAft>
              <a:buClr>
                <a:schemeClr val="dk1"/>
              </a:buClr>
              <a:buSzPts val="1800"/>
              <a:buNone/>
              <a:defRPr/>
            </a:lvl3pPr>
            <a:lvl4pPr marL="1828800" lvl="3" indent="-228600" algn="l">
              <a:lnSpc>
                <a:spcPct val="100000"/>
              </a:lnSpc>
              <a:spcBef>
                <a:spcPts val="500"/>
              </a:spcBef>
              <a:spcAft>
                <a:spcPts val="0"/>
              </a:spcAft>
              <a:buClr>
                <a:schemeClr val="dk1"/>
              </a:buClr>
              <a:buSzPts val="1800"/>
              <a:buNone/>
              <a:defRPr/>
            </a:lvl4pPr>
            <a:lvl5pPr marL="2286000" lvl="4" indent="-228600" algn="l">
              <a:lnSpc>
                <a:spcPct val="10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3" name="Google Shape;133;p68"/>
          <p:cNvSpPr txBox="1">
            <a:spLocks noGrp="1"/>
          </p:cNvSpPr>
          <p:nvPr>
            <p:ph type="body" idx="5"/>
          </p:nvPr>
        </p:nvSpPr>
        <p:spPr>
          <a:xfrm>
            <a:off x="815188" y="1511975"/>
            <a:ext cx="4206518" cy="2308324"/>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Clr>
                <a:schemeClr val="accent1"/>
              </a:buClr>
              <a:buSzPts val="3600"/>
              <a:buNone/>
              <a:defRPr sz="3600">
                <a:solidFill>
                  <a:schemeClr val="accent1"/>
                </a:solidFill>
                <a:latin typeface="Palanquin"/>
                <a:ea typeface="Palanquin"/>
                <a:cs typeface="Palanquin"/>
                <a:sym typeface="Palanquin"/>
              </a:defRPr>
            </a:lvl1pPr>
            <a:lvl2pPr marL="914400" lvl="1" indent="-228600" algn="l">
              <a:lnSpc>
                <a:spcPct val="100000"/>
              </a:lnSpc>
              <a:spcBef>
                <a:spcPts val="500"/>
              </a:spcBef>
              <a:spcAft>
                <a:spcPts val="0"/>
              </a:spcAft>
              <a:buClr>
                <a:schemeClr val="dk1"/>
              </a:buClr>
              <a:buSzPts val="1800"/>
              <a:buNone/>
              <a:defRPr/>
            </a:lvl2pPr>
            <a:lvl3pPr marL="1371600" lvl="2" indent="-228600" algn="l">
              <a:lnSpc>
                <a:spcPct val="100000"/>
              </a:lnSpc>
              <a:spcBef>
                <a:spcPts val="500"/>
              </a:spcBef>
              <a:spcAft>
                <a:spcPts val="0"/>
              </a:spcAft>
              <a:buClr>
                <a:schemeClr val="dk1"/>
              </a:buClr>
              <a:buSzPts val="1800"/>
              <a:buNone/>
              <a:defRPr/>
            </a:lvl3pPr>
            <a:lvl4pPr marL="1828800" lvl="3" indent="-228600" algn="l">
              <a:lnSpc>
                <a:spcPct val="100000"/>
              </a:lnSpc>
              <a:spcBef>
                <a:spcPts val="500"/>
              </a:spcBef>
              <a:spcAft>
                <a:spcPts val="0"/>
              </a:spcAft>
              <a:buClr>
                <a:schemeClr val="dk1"/>
              </a:buClr>
              <a:buSzPts val="1800"/>
              <a:buNone/>
              <a:defRPr/>
            </a:lvl4pPr>
            <a:lvl5pPr marL="2286000" lvl="4" indent="-228600" algn="l">
              <a:lnSpc>
                <a:spcPct val="10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4" name="Google Shape;134;p68"/>
          <p:cNvSpPr txBox="1">
            <a:spLocks noGrp="1"/>
          </p:cNvSpPr>
          <p:nvPr>
            <p:ph type="body" idx="6"/>
          </p:nvPr>
        </p:nvSpPr>
        <p:spPr>
          <a:xfrm>
            <a:off x="9129478" y="567759"/>
            <a:ext cx="2712504" cy="923330"/>
          </a:xfrm>
          <a:prstGeom prst="rect">
            <a:avLst/>
          </a:prstGeom>
          <a:noFill/>
          <a:ln>
            <a:noFill/>
          </a:ln>
        </p:spPr>
        <p:txBody>
          <a:bodyPr spcFirstLastPara="1" wrap="square" lIns="91425" tIns="0" rIns="91425" bIns="0" anchor="ctr" anchorCtr="0">
            <a:spAutoFit/>
          </a:bodyPr>
          <a:lstStyle>
            <a:lvl1pPr marL="457200" lvl="0" indent="-228600" algn="l">
              <a:lnSpc>
                <a:spcPct val="100000"/>
              </a:lnSpc>
              <a:spcBef>
                <a:spcPts val="1000"/>
              </a:spcBef>
              <a:spcAft>
                <a:spcPts val="0"/>
              </a:spcAft>
              <a:buClr>
                <a:schemeClr val="accent1"/>
              </a:buClr>
              <a:buSzPts val="6000"/>
              <a:buNone/>
              <a:defRPr sz="6000" b="1">
                <a:solidFill>
                  <a:schemeClr val="accent1"/>
                </a:solidFill>
                <a:latin typeface="Antonio"/>
                <a:ea typeface="Antonio"/>
                <a:cs typeface="Antonio"/>
                <a:sym typeface="Antonio"/>
              </a:defRPr>
            </a:lvl1pPr>
            <a:lvl2pPr marL="914400" lvl="1" indent="-228600" algn="l">
              <a:lnSpc>
                <a:spcPct val="100000"/>
              </a:lnSpc>
              <a:spcBef>
                <a:spcPts val="500"/>
              </a:spcBef>
              <a:spcAft>
                <a:spcPts val="0"/>
              </a:spcAft>
              <a:buClr>
                <a:schemeClr val="dk1"/>
              </a:buClr>
              <a:buSzPts val="1800"/>
              <a:buNone/>
              <a:defRPr/>
            </a:lvl2pPr>
            <a:lvl3pPr marL="1371600" lvl="2" indent="-228600" algn="l">
              <a:lnSpc>
                <a:spcPct val="100000"/>
              </a:lnSpc>
              <a:spcBef>
                <a:spcPts val="500"/>
              </a:spcBef>
              <a:spcAft>
                <a:spcPts val="0"/>
              </a:spcAft>
              <a:buClr>
                <a:schemeClr val="dk1"/>
              </a:buClr>
              <a:buSzPts val="1800"/>
              <a:buNone/>
              <a:defRPr/>
            </a:lvl3pPr>
            <a:lvl4pPr marL="1828800" lvl="3" indent="-228600" algn="l">
              <a:lnSpc>
                <a:spcPct val="100000"/>
              </a:lnSpc>
              <a:spcBef>
                <a:spcPts val="500"/>
              </a:spcBef>
              <a:spcAft>
                <a:spcPts val="0"/>
              </a:spcAft>
              <a:buClr>
                <a:schemeClr val="dk1"/>
              </a:buClr>
              <a:buSzPts val="1800"/>
              <a:buNone/>
              <a:defRPr/>
            </a:lvl4pPr>
            <a:lvl5pPr marL="2286000" lvl="4" indent="-228600" algn="l">
              <a:lnSpc>
                <a:spcPct val="10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 name="Google Shape;135;p68"/>
          <p:cNvSpPr txBox="1">
            <a:spLocks noGrp="1"/>
          </p:cNvSpPr>
          <p:nvPr>
            <p:ph type="body" idx="7"/>
          </p:nvPr>
        </p:nvSpPr>
        <p:spPr>
          <a:xfrm>
            <a:off x="9129478" y="1525129"/>
            <a:ext cx="2712504" cy="184666"/>
          </a:xfrm>
          <a:prstGeom prst="rect">
            <a:avLst/>
          </a:prstGeom>
          <a:noFill/>
          <a:ln>
            <a:noFill/>
          </a:ln>
        </p:spPr>
        <p:txBody>
          <a:bodyPr spcFirstLastPara="1" wrap="square" lIns="91425" tIns="0" rIns="91425" bIns="0" anchor="t" anchorCtr="0">
            <a:spAutoFit/>
          </a:bodyPr>
          <a:lstStyle>
            <a:lvl1pPr marL="457200" lvl="0" indent="-228600" algn="l">
              <a:lnSpc>
                <a:spcPct val="100000"/>
              </a:lnSpc>
              <a:spcBef>
                <a:spcPts val="1000"/>
              </a:spcBef>
              <a:spcAft>
                <a:spcPts val="0"/>
              </a:spcAft>
              <a:buClr>
                <a:schemeClr val="accent1"/>
              </a:buClr>
              <a:buSzPts val="1200"/>
              <a:buNone/>
              <a:defRPr sz="1200" b="1">
                <a:solidFill>
                  <a:schemeClr val="accent1"/>
                </a:solidFill>
                <a:latin typeface="Palanquin"/>
                <a:ea typeface="Palanquin"/>
                <a:cs typeface="Palanquin"/>
                <a:sym typeface="Palanquin"/>
              </a:defRPr>
            </a:lvl1pPr>
            <a:lvl2pPr marL="914400" lvl="1" indent="-228600" algn="l">
              <a:lnSpc>
                <a:spcPct val="100000"/>
              </a:lnSpc>
              <a:spcBef>
                <a:spcPts val="500"/>
              </a:spcBef>
              <a:spcAft>
                <a:spcPts val="0"/>
              </a:spcAft>
              <a:buClr>
                <a:schemeClr val="dk1"/>
              </a:buClr>
              <a:buSzPts val="1800"/>
              <a:buNone/>
              <a:defRPr/>
            </a:lvl2pPr>
            <a:lvl3pPr marL="1371600" lvl="2" indent="-228600" algn="l">
              <a:lnSpc>
                <a:spcPct val="100000"/>
              </a:lnSpc>
              <a:spcBef>
                <a:spcPts val="500"/>
              </a:spcBef>
              <a:spcAft>
                <a:spcPts val="0"/>
              </a:spcAft>
              <a:buClr>
                <a:schemeClr val="dk1"/>
              </a:buClr>
              <a:buSzPts val="1800"/>
              <a:buNone/>
              <a:defRPr/>
            </a:lvl3pPr>
            <a:lvl4pPr marL="1828800" lvl="3" indent="-228600" algn="l">
              <a:lnSpc>
                <a:spcPct val="100000"/>
              </a:lnSpc>
              <a:spcBef>
                <a:spcPts val="500"/>
              </a:spcBef>
              <a:spcAft>
                <a:spcPts val="0"/>
              </a:spcAft>
              <a:buClr>
                <a:schemeClr val="dk1"/>
              </a:buClr>
              <a:buSzPts val="1800"/>
              <a:buNone/>
              <a:defRPr/>
            </a:lvl4pPr>
            <a:lvl5pPr marL="2286000" lvl="4" indent="-228600" algn="l">
              <a:lnSpc>
                <a:spcPct val="10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Impact Pillar">
  <p:cSld name="Impact Pillar">
    <p:spTree>
      <p:nvGrpSpPr>
        <p:cNvPr id="1" name="Shape 136"/>
        <p:cNvGrpSpPr/>
        <p:nvPr/>
      </p:nvGrpSpPr>
      <p:grpSpPr>
        <a:xfrm>
          <a:off x="0" y="0"/>
          <a:ext cx="0" cy="0"/>
          <a:chOff x="0" y="0"/>
          <a:chExt cx="0" cy="0"/>
        </a:xfrm>
      </p:grpSpPr>
      <p:sp>
        <p:nvSpPr>
          <p:cNvPr id="137" name="Google Shape;137;p69"/>
          <p:cNvSpPr>
            <a:spLocks noGrp="1"/>
          </p:cNvSpPr>
          <p:nvPr>
            <p:ph type="pic" idx="2"/>
          </p:nvPr>
        </p:nvSpPr>
        <p:spPr>
          <a:xfrm>
            <a:off x="7650162" y="1576387"/>
            <a:ext cx="3703638" cy="3705225"/>
          </a:xfrm>
          <a:prstGeom prst="rect">
            <a:avLst/>
          </a:prstGeom>
          <a:noFill/>
          <a:ln>
            <a:noFill/>
          </a:ln>
        </p:spPr>
      </p:sp>
      <p:sp>
        <p:nvSpPr>
          <p:cNvPr id="138" name="Google Shape;138;p69"/>
          <p:cNvSpPr txBox="1">
            <a:spLocks noGrp="1"/>
          </p:cNvSpPr>
          <p:nvPr>
            <p:ph type="body" idx="1"/>
          </p:nvPr>
        </p:nvSpPr>
        <p:spPr>
          <a:xfrm>
            <a:off x="820428" y="2040371"/>
            <a:ext cx="6245390" cy="369332"/>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Clr>
                <a:schemeClr val="accent1"/>
              </a:buClr>
              <a:buSzPts val="1800"/>
              <a:buNone/>
              <a:defRPr sz="1800" b="1">
                <a:solidFill>
                  <a:schemeClr val="accent1"/>
                </a:solidFill>
                <a:latin typeface="Palanquin"/>
                <a:ea typeface="Palanquin"/>
                <a:cs typeface="Palanquin"/>
                <a:sym typeface="Palanquin"/>
              </a:defRPr>
            </a:lvl1pPr>
            <a:lvl2pPr marL="914400" lvl="1" indent="-228600" algn="l">
              <a:lnSpc>
                <a:spcPct val="100000"/>
              </a:lnSpc>
              <a:spcBef>
                <a:spcPts val="500"/>
              </a:spcBef>
              <a:spcAft>
                <a:spcPts val="0"/>
              </a:spcAft>
              <a:buClr>
                <a:schemeClr val="dk1"/>
              </a:buClr>
              <a:buSzPts val="1800"/>
              <a:buNone/>
              <a:defRPr/>
            </a:lvl2pPr>
            <a:lvl3pPr marL="1371600" lvl="2" indent="-228600" algn="l">
              <a:lnSpc>
                <a:spcPct val="100000"/>
              </a:lnSpc>
              <a:spcBef>
                <a:spcPts val="500"/>
              </a:spcBef>
              <a:spcAft>
                <a:spcPts val="0"/>
              </a:spcAft>
              <a:buClr>
                <a:schemeClr val="dk1"/>
              </a:buClr>
              <a:buSzPts val="1800"/>
              <a:buNone/>
              <a:defRPr/>
            </a:lvl3pPr>
            <a:lvl4pPr marL="1828800" lvl="3" indent="-228600" algn="l">
              <a:lnSpc>
                <a:spcPct val="100000"/>
              </a:lnSpc>
              <a:spcBef>
                <a:spcPts val="500"/>
              </a:spcBef>
              <a:spcAft>
                <a:spcPts val="0"/>
              </a:spcAft>
              <a:buClr>
                <a:schemeClr val="dk1"/>
              </a:buClr>
              <a:buSzPts val="1800"/>
              <a:buNone/>
              <a:defRPr/>
            </a:lvl4pPr>
            <a:lvl5pPr marL="2286000" lvl="4" indent="-228600" algn="l">
              <a:lnSpc>
                <a:spcPct val="10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9" name="Google Shape;139;p69"/>
          <p:cNvSpPr txBox="1">
            <a:spLocks noGrp="1"/>
          </p:cNvSpPr>
          <p:nvPr>
            <p:ph type="title"/>
          </p:nvPr>
        </p:nvSpPr>
        <p:spPr>
          <a:xfrm>
            <a:off x="820428" y="2409703"/>
            <a:ext cx="6250631" cy="757130"/>
          </a:xfrm>
          <a:prstGeom prst="rect">
            <a:avLst/>
          </a:prstGeom>
          <a:noFill/>
          <a:ln>
            <a:noFill/>
          </a:ln>
        </p:spPr>
        <p:txBody>
          <a:bodyPr spcFirstLastPara="1" wrap="square" lIns="91425" tIns="45700" rIns="91425" bIns="45700" anchor="ctr" anchorCtr="0">
            <a:spAutoFit/>
          </a:bodyPr>
          <a:lstStyle>
            <a:lvl1pPr lvl="0" algn="l">
              <a:lnSpc>
                <a:spcPct val="90000"/>
              </a:lnSpc>
              <a:spcBef>
                <a:spcPts val="0"/>
              </a:spcBef>
              <a:spcAft>
                <a:spcPts val="0"/>
              </a:spcAft>
              <a:buClr>
                <a:schemeClr val="accent1"/>
              </a:buClr>
              <a:buSzPts val="4800"/>
              <a:buFont typeface="Antonio"/>
              <a:buNone/>
              <a:defRPr sz="48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0" name="Google Shape;140;p69"/>
          <p:cNvSpPr txBox="1">
            <a:spLocks noGrp="1"/>
          </p:cNvSpPr>
          <p:nvPr>
            <p:ph type="body" idx="3"/>
          </p:nvPr>
        </p:nvSpPr>
        <p:spPr>
          <a:xfrm>
            <a:off x="815188" y="3341301"/>
            <a:ext cx="6250630" cy="1569660"/>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Clr>
                <a:schemeClr val="dk2"/>
              </a:buClr>
              <a:buSzPts val="2400"/>
              <a:buNone/>
              <a:defRPr sz="2400">
                <a:solidFill>
                  <a:schemeClr val="dk2"/>
                </a:solidFill>
              </a:defRPr>
            </a:lvl1pPr>
            <a:lvl2pPr marL="914400" lvl="1" indent="-228600" algn="l">
              <a:lnSpc>
                <a:spcPct val="100000"/>
              </a:lnSpc>
              <a:spcBef>
                <a:spcPts val="500"/>
              </a:spcBef>
              <a:spcAft>
                <a:spcPts val="0"/>
              </a:spcAft>
              <a:buClr>
                <a:schemeClr val="dk1"/>
              </a:buClr>
              <a:buSzPts val="1800"/>
              <a:buNone/>
              <a:defRPr/>
            </a:lvl2pPr>
            <a:lvl3pPr marL="1371600" lvl="2" indent="-228600" algn="l">
              <a:lnSpc>
                <a:spcPct val="100000"/>
              </a:lnSpc>
              <a:spcBef>
                <a:spcPts val="500"/>
              </a:spcBef>
              <a:spcAft>
                <a:spcPts val="0"/>
              </a:spcAft>
              <a:buClr>
                <a:schemeClr val="dk1"/>
              </a:buClr>
              <a:buSzPts val="1800"/>
              <a:buNone/>
              <a:defRPr/>
            </a:lvl3pPr>
            <a:lvl4pPr marL="1828800" lvl="3" indent="-228600" algn="l">
              <a:lnSpc>
                <a:spcPct val="100000"/>
              </a:lnSpc>
              <a:spcBef>
                <a:spcPts val="500"/>
              </a:spcBef>
              <a:spcAft>
                <a:spcPts val="0"/>
              </a:spcAft>
              <a:buClr>
                <a:schemeClr val="dk1"/>
              </a:buClr>
              <a:buSzPts val="1800"/>
              <a:buNone/>
              <a:defRPr/>
            </a:lvl4pPr>
            <a:lvl5pPr marL="2286000" lvl="4" indent="-228600" algn="l">
              <a:lnSpc>
                <a:spcPct val="10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Impact Pillar Info">
  <p:cSld name="Impact Pillar Info">
    <p:spTree>
      <p:nvGrpSpPr>
        <p:cNvPr id="1" name="Shape 141"/>
        <p:cNvGrpSpPr/>
        <p:nvPr/>
      </p:nvGrpSpPr>
      <p:grpSpPr>
        <a:xfrm>
          <a:off x="0" y="0"/>
          <a:ext cx="0" cy="0"/>
          <a:chOff x="0" y="0"/>
          <a:chExt cx="0" cy="0"/>
        </a:xfrm>
      </p:grpSpPr>
      <p:sp>
        <p:nvSpPr>
          <p:cNvPr id="142" name="Google Shape;142;p70"/>
          <p:cNvSpPr txBox="1">
            <a:spLocks noGrp="1"/>
          </p:cNvSpPr>
          <p:nvPr>
            <p:ph type="body" idx="1"/>
          </p:nvPr>
        </p:nvSpPr>
        <p:spPr>
          <a:xfrm>
            <a:off x="820429" y="1758620"/>
            <a:ext cx="5608080" cy="1323439"/>
          </a:xfrm>
          <a:prstGeom prst="rect">
            <a:avLst/>
          </a:prstGeom>
          <a:noFill/>
          <a:ln>
            <a:noFill/>
          </a:ln>
        </p:spPr>
        <p:txBody>
          <a:bodyPr spcFirstLastPara="1" wrap="square" lIns="91425" tIns="45700" rIns="91425" bIns="45700" anchor="b" anchorCtr="0">
            <a:spAutoFit/>
          </a:bodyPr>
          <a:lstStyle>
            <a:lvl1pPr marL="457200" lvl="0" indent="-228600" algn="l">
              <a:lnSpc>
                <a:spcPct val="100000"/>
              </a:lnSpc>
              <a:spcBef>
                <a:spcPts val="1000"/>
              </a:spcBef>
              <a:spcAft>
                <a:spcPts val="0"/>
              </a:spcAft>
              <a:buClr>
                <a:schemeClr val="accent1"/>
              </a:buClr>
              <a:buSzPts val="4000"/>
              <a:buNone/>
              <a:defRPr sz="4000" b="0">
                <a:solidFill>
                  <a:schemeClr val="accent1"/>
                </a:solidFill>
                <a:latin typeface="Palanquin"/>
                <a:ea typeface="Palanquin"/>
                <a:cs typeface="Palanquin"/>
                <a:sym typeface="Palanquin"/>
              </a:defRPr>
            </a:lvl1pPr>
            <a:lvl2pPr marL="914400" lvl="1" indent="-228600" algn="l">
              <a:lnSpc>
                <a:spcPct val="100000"/>
              </a:lnSpc>
              <a:spcBef>
                <a:spcPts val="500"/>
              </a:spcBef>
              <a:spcAft>
                <a:spcPts val="0"/>
              </a:spcAft>
              <a:buClr>
                <a:schemeClr val="dk1"/>
              </a:buClr>
              <a:buSzPts val="1800"/>
              <a:buNone/>
              <a:defRPr/>
            </a:lvl2pPr>
            <a:lvl3pPr marL="1371600" lvl="2" indent="-228600" algn="l">
              <a:lnSpc>
                <a:spcPct val="100000"/>
              </a:lnSpc>
              <a:spcBef>
                <a:spcPts val="500"/>
              </a:spcBef>
              <a:spcAft>
                <a:spcPts val="0"/>
              </a:spcAft>
              <a:buClr>
                <a:schemeClr val="dk1"/>
              </a:buClr>
              <a:buSzPts val="1800"/>
              <a:buNone/>
              <a:defRPr/>
            </a:lvl3pPr>
            <a:lvl4pPr marL="1828800" lvl="3" indent="-228600" algn="l">
              <a:lnSpc>
                <a:spcPct val="100000"/>
              </a:lnSpc>
              <a:spcBef>
                <a:spcPts val="500"/>
              </a:spcBef>
              <a:spcAft>
                <a:spcPts val="0"/>
              </a:spcAft>
              <a:buClr>
                <a:schemeClr val="dk1"/>
              </a:buClr>
              <a:buSzPts val="1800"/>
              <a:buNone/>
              <a:defRPr/>
            </a:lvl4pPr>
            <a:lvl5pPr marL="2286000" lvl="4" indent="-228600" algn="l">
              <a:lnSpc>
                <a:spcPct val="10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3" name="Google Shape;143;p70"/>
          <p:cNvSpPr txBox="1">
            <a:spLocks noGrp="1"/>
          </p:cNvSpPr>
          <p:nvPr>
            <p:ph type="body" idx="2"/>
          </p:nvPr>
        </p:nvSpPr>
        <p:spPr>
          <a:xfrm>
            <a:off x="815188" y="3191506"/>
            <a:ext cx="5608080" cy="1569660"/>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Clr>
                <a:schemeClr val="dk2"/>
              </a:buClr>
              <a:buSzPts val="2400"/>
              <a:buNone/>
              <a:defRPr sz="2400">
                <a:solidFill>
                  <a:schemeClr val="dk2"/>
                </a:solidFill>
              </a:defRPr>
            </a:lvl1pPr>
            <a:lvl2pPr marL="914400" lvl="1" indent="-228600" algn="l">
              <a:lnSpc>
                <a:spcPct val="100000"/>
              </a:lnSpc>
              <a:spcBef>
                <a:spcPts val="500"/>
              </a:spcBef>
              <a:spcAft>
                <a:spcPts val="0"/>
              </a:spcAft>
              <a:buClr>
                <a:schemeClr val="dk1"/>
              </a:buClr>
              <a:buSzPts val="1800"/>
              <a:buNone/>
              <a:defRPr/>
            </a:lvl2pPr>
            <a:lvl3pPr marL="1371600" lvl="2" indent="-228600" algn="l">
              <a:lnSpc>
                <a:spcPct val="100000"/>
              </a:lnSpc>
              <a:spcBef>
                <a:spcPts val="500"/>
              </a:spcBef>
              <a:spcAft>
                <a:spcPts val="0"/>
              </a:spcAft>
              <a:buClr>
                <a:schemeClr val="dk1"/>
              </a:buClr>
              <a:buSzPts val="1800"/>
              <a:buNone/>
              <a:defRPr/>
            </a:lvl3pPr>
            <a:lvl4pPr marL="1828800" lvl="3" indent="-228600" algn="l">
              <a:lnSpc>
                <a:spcPct val="100000"/>
              </a:lnSpc>
              <a:spcBef>
                <a:spcPts val="500"/>
              </a:spcBef>
              <a:spcAft>
                <a:spcPts val="0"/>
              </a:spcAft>
              <a:buClr>
                <a:schemeClr val="dk1"/>
              </a:buClr>
              <a:buSzPts val="1800"/>
              <a:buNone/>
              <a:defRPr/>
            </a:lvl4pPr>
            <a:lvl5pPr marL="2286000" lvl="4" indent="-228600" algn="l">
              <a:lnSpc>
                <a:spcPct val="10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4" name="Google Shape;144;p70"/>
          <p:cNvSpPr/>
          <p:nvPr/>
        </p:nvSpPr>
        <p:spPr>
          <a:xfrm rot="-5400000">
            <a:off x="8968882" y="-1035829"/>
            <a:ext cx="1509806" cy="4936436"/>
          </a:xfrm>
          <a:prstGeom prst="round2SameRect">
            <a:avLst>
              <a:gd name="adj1" fmla="val 50000"/>
              <a:gd name="adj2" fmla="val 0"/>
            </a:avLst>
          </a:prstGeom>
          <a:solidFill>
            <a:srgbClr val="FAD42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5" name="Google Shape;145;p70"/>
          <p:cNvSpPr>
            <a:spLocks noGrp="1"/>
          </p:cNvSpPr>
          <p:nvPr>
            <p:ph type="pic" idx="3"/>
          </p:nvPr>
        </p:nvSpPr>
        <p:spPr>
          <a:xfrm>
            <a:off x="7828990" y="901320"/>
            <a:ext cx="1066800" cy="1066800"/>
          </a:xfrm>
          <a:prstGeom prst="rect">
            <a:avLst/>
          </a:prstGeom>
          <a:noFill/>
          <a:ln>
            <a:noFill/>
          </a:ln>
        </p:spPr>
      </p:sp>
      <p:sp>
        <p:nvSpPr>
          <p:cNvPr id="146" name="Google Shape;146;p70"/>
          <p:cNvSpPr txBox="1">
            <a:spLocks noGrp="1"/>
          </p:cNvSpPr>
          <p:nvPr>
            <p:ph type="body" idx="4"/>
          </p:nvPr>
        </p:nvSpPr>
        <p:spPr>
          <a:xfrm>
            <a:off x="9203303" y="1106157"/>
            <a:ext cx="2521560" cy="652463"/>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1000"/>
              </a:spcBef>
              <a:spcAft>
                <a:spcPts val="0"/>
              </a:spcAft>
              <a:buClr>
                <a:schemeClr val="accent1"/>
              </a:buClr>
              <a:buSzPts val="2000"/>
              <a:buNone/>
              <a:defRPr sz="2000" b="1">
                <a:solidFill>
                  <a:schemeClr val="accent1"/>
                </a:solidFill>
              </a:defRPr>
            </a:lvl1pPr>
            <a:lvl2pPr marL="914400" lvl="1" indent="-228600" algn="l">
              <a:lnSpc>
                <a:spcPct val="100000"/>
              </a:lnSpc>
              <a:spcBef>
                <a:spcPts val="500"/>
              </a:spcBef>
              <a:spcAft>
                <a:spcPts val="0"/>
              </a:spcAft>
              <a:buClr>
                <a:schemeClr val="accent1"/>
              </a:buClr>
              <a:buSzPts val="2000"/>
              <a:buNone/>
              <a:defRPr sz="2000" b="1">
                <a:solidFill>
                  <a:schemeClr val="accent1"/>
                </a:solidFill>
              </a:defRPr>
            </a:lvl2pPr>
            <a:lvl3pPr marL="1371600" lvl="2" indent="-228600" algn="l">
              <a:lnSpc>
                <a:spcPct val="100000"/>
              </a:lnSpc>
              <a:spcBef>
                <a:spcPts val="500"/>
              </a:spcBef>
              <a:spcAft>
                <a:spcPts val="0"/>
              </a:spcAft>
              <a:buClr>
                <a:schemeClr val="accent1"/>
              </a:buClr>
              <a:buSzPts val="2000"/>
              <a:buNone/>
              <a:defRPr sz="2000" b="1">
                <a:solidFill>
                  <a:schemeClr val="accent1"/>
                </a:solidFill>
              </a:defRPr>
            </a:lvl3pPr>
            <a:lvl4pPr marL="1828800" lvl="3" indent="-228600" algn="l">
              <a:lnSpc>
                <a:spcPct val="100000"/>
              </a:lnSpc>
              <a:spcBef>
                <a:spcPts val="500"/>
              </a:spcBef>
              <a:spcAft>
                <a:spcPts val="0"/>
              </a:spcAft>
              <a:buClr>
                <a:schemeClr val="accent1"/>
              </a:buClr>
              <a:buSzPts val="2000"/>
              <a:buNone/>
              <a:defRPr sz="2000" b="1">
                <a:solidFill>
                  <a:schemeClr val="accent1"/>
                </a:solidFill>
              </a:defRPr>
            </a:lvl4pPr>
            <a:lvl5pPr marL="2286000" lvl="4" indent="-228600" algn="l">
              <a:lnSpc>
                <a:spcPct val="100000"/>
              </a:lnSpc>
              <a:spcBef>
                <a:spcPts val="500"/>
              </a:spcBef>
              <a:spcAft>
                <a:spcPts val="0"/>
              </a:spcAft>
              <a:buClr>
                <a:schemeClr val="accent1"/>
              </a:buClr>
              <a:buSzPts val="2000"/>
              <a:buNone/>
              <a:defRPr sz="2000" b="1">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7" name="Google Shape;147;p70"/>
          <p:cNvSpPr txBox="1">
            <a:spLocks noGrp="1"/>
          </p:cNvSpPr>
          <p:nvPr>
            <p:ph type="body" idx="5"/>
          </p:nvPr>
        </p:nvSpPr>
        <p:spPr>
          <a:xfrm>
            <a:off x="7255568" y="2615963"/>
            <a:ext cx="4617778" cy="2323713"/>
          </a:xfrm>
          <a:prstGeom prst="rect">
            <a:avLst/>
          </a:prstGeom>
          <a:noFill/>
          <a:ln>
            <a:noFill/>
          </a:ln>
        </p:spPr>
        <p:txBody>
          <a:bodyPr spcFirstLastPara="1" wrap="square" lIns="91425" tIns="45700" rIns="91425" bIns="45700" anchor="t" anchorCtr="0">
            <a:spAutoFit/>
          </a:bodyPr>
          <a:lstStyle>
            <a:lvl1pPr marL="457200" lvl="0" indent="-355600" algn="l">
              <a:lnSpc>
                <a:spcPct val="100000"/>
              </a:lnSpc>
              <a:spcBef>
                <a:spcPts val="1000"/>
              </a:spcBef>
              <a:spcAft>
                <a:spcPts val="0"/>
              </a:spcAft>
              <a:buClr>
                <a:schemeClr val="dk2"/>
              </a:buClr>
              <a:buSzPts val="2000"/>
              <a:buFont typeface="Arial"/>
              <a:buChar char="•"/>
              <a:defRPr sz="2000">
                <a:solidFill>
                  <a:schemeClr val="dk2"/>
                </a:solidFill>
              </a:defRPr>
            </a:lvl1pPr>
            <a:lvl2pPr marL="914400" lvl="1" indent="-228600" algn="l">
              <a:lnSpc>
                <a:spcPct val="100000"/>
              </a:lnSpc>
              <a:spcBef>
                <a:spcPts val="500"/>
              </a:spcBef>
              <a:spcAft>
                <a:spcPts val="0"/>
              </a:spcAft>
              <a:buClr>
                <a:schemeClr val="dk1"/>
              </a:buClr>
              <a:buSzPts val="1800"/>
              <a:buNone/>
              <a:defRPr/>
            </a:lvl2pPr>
            <a:lvl3pPr marL="1371600" lvl="2" indent="-228600" algn="l">
              <a:lnSpc>
                <a:spcPct val="100000"/>
              </a:lnSpc>
              <a:spcBef>
                <a:spcPts val="500"/>
              </a:spcBef>
              <a:spcAft>
                <a:spcPts val="0"/>
              </a:spcAft>
              <a:buClr>
                <a:schemeClr val="dk1"/>
              </a:buClr>
              <a:buSzPts val="1800"/>
              <a:buNone/>
              <a:defRPr/>
            </a:lvl3pPr>
            <a:lvl4pPr marL="1828800" lvl="3" indent="-228600" algn="l">
              <a:lnSpc>
                <a:spcPct val="100000"/>
              </a:lnSpc>
              <a:spcBef>
                <a:spcPts val="500"/>
              </a:spcBef>
              <a:spcAft>
                <a:spcPts val="0"/>
              </a:spcAft>
              <a:buClr>
                <a:schemeClr val="dk1"/>
              </a:buClr>
              <a:buSzPts val="1800"/>
              <a:buNone/>
              <a:defRPr/>
            </a:lvl4pPr>
            <a:lvl5pPr marL="2286000" lvl="4" indent="-228600" algn="l">
              <a:lnSpc>
                <a:spcPct val="10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hart Slide">
  <p:cSld name="Chart Slide">
    <p:spTree>
      <p:nvGrpSpPr>
        <p:cNvPr id="1" name="Shape 148"/>
        <p:cNvGrpSpPr/>
        <p:nvPr/>
      </p:nvGrpSpPr>
      <p:grpSpPr>
        <a:xfrm>
          <a:off x="0" y="0"/>
          <a:ext cx="0" cy="0"/>
          <a:chOff x="0" y="0"/>
          <a:chExt cx="0" cy="0"/>
        </a:xfrm>
      </p:grpSpPr>
      <p:sp>
        <p:nvSpPr>
          <p:cNvPr id="149" name="Google Shape;149;p71"/>
          <p:cNvSpPr txBox="1">
            <a:spLocks noGrp="1"/>
          </p:cNvSpPr>
          <p:nvPr>
            <p:ph type="body" idx="1"/>
          </p:nvPr>
        </p:nvSpPr>
        <p:spPr>
          <a:xfrm>
            <a:off x="1063109" y="3708044"/>
            <a:ext cx="4008301" cy="1200329"/>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Clr>
                <a:schemeClr val="dk2"/>
              </a:buClr>
              <a:buSzPts val="1800"/>
              <a:buNone/>
              <a:defRPr sz="1800">
                <a:solidFill>
                  <a:schemeClr val="dk2"/>
                </a:solidFill>
              </a:defRPr>
            </a:lvl1pPr>
            <a:lvl2pPr marL="914400" lvl="1" indent="-228600" algn="l">
              <a:lnSpc>
                <a:spcPct val="100000"/>
              </a:lnSpc>
              <a:spcBef>
                <a:spcPts val="500"/>
              </a:spcBef>
              <a:spcAft>
                <a:spcPts val="0"/>
              </a:spcAft>
              <a:buClr>
                <a:schemeClr val="dk1"/>
              </a:buClr>
              <a:buSzPts val="1800"/>
              <a:buNone/>
              <a:defRPr/>
            </a:lvl2pPr>
            <a:lvl3pPr marL="1371600" lvl="2" indent="-228600" algn="l">
              <a:lnSpc>
                <a:spcPct val="100000"/>
              </a:lnSpc>
              <a:spcBef>
                <a:spcPts val="500"/>
              </a:spcBef>
              <a:spcAft>
                <a:spcPts val="0"/>
              </a:spcAft>
              <a:buClr>
                <a:schemeClr val="dk1"/>
              </a:buClr>
              <a:buSzPts val="1800"/>
              <a:buNone/>
              <a:defRPr/>
            </a:lvl3pPr>
            <a:lvl4pPr marL="1828800" lvl="3" indent="-228600" algn="l">
              <a:lnSpc>
                <a:spcPct val="100000"/>
              </a:lnSpc>
              <a:spcBef>
                <a:spcPts val="500"/>
              </a:spcBef>
              <a:spcAft>
                <a:spcPts val="0"/>
              </a:spcAft>
              <a:buClr>
                <a:schemeClr val="dk1"/>
              </a:buClr>
              <a:buSzPts val="1800"/>
              <a:buNone/>
              <a:defRPr/>
            </a:lvl4pPr>
            <a:lvl5pPr marL="2286000" lvl="4" indent="-228600" algn="l">
              <a:lnSpc>
                <a:spcPct val="10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71"/>
          <p:cNvSpPr txBox="1">
            <a:spLocks noGrp="1"/>
          </p:cNvSpPr>
          <p:nvPr>
            <p:ph type="body" idx="2"/>
          </p:nvPr>
        </p:nvSpPr>
        <p:spPr>
          <a:xfrm>
            <a:off x="1063109" y="1881307"/>
            <a:ext cx="4008438" cy="157003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chemeClr val="accent1"/>
              </a:buClr>
              <a:buSzPts val="3200"/>
              <a:buNone/>
              <a:defRPr sz="3200">
                <a:solidFill>
                  <a:schemeClr val="accent1"/>
                </a:solidFill>
              </a:defRPr>
            </a:lvl1pPr>
            <a:lvl2pPr marL="914400" lvl="1" indent="-228600" algn="l">
              <a:lnSpc>
                <a:spcPct val="100000"/>
              </a:lnSpc>
              <a:spcBef>
                <a:spcPts val="500"/>
              </a:spcBef>
              <a:spcAft>
                <a:spcPts val="0"/>
              </a:spcAft>
              <a:buClr>
                <a:schemeClr val="accent1"/>
              </a:buClr>
              <a:buSzPts val="3200"/>
              <a:buNone/>
              <a:defRPr sz="3200">
                <a:solidFill>
                  <a:schemeClr val="accent1"/>
                </a:solidFill>
              </a:defRPr>
            </a:lvl2pPr>
            <a:lvl3pPr marL="1371600" lvl="2" indent="-228600" algn="l">
              <a:lnSpc>
                <a:spcPct val="100000"/>
              </a:lnSpc>
              <a:spcBef>
                <a:spcPts val="500"/>
              </a:spcBef>
              <a:spcAft>
                <a:spcPts val="0"/>
              </a:spcAft>
              <a:buClr>
                <a:schemeClr val="accent1"/>
              </a:buClr>
              <a:buSzPts val="3200"/>
              <a:buNone/>
              <a:defRPr sz="3200">
                <a:solidFill>
                  <a:schemeClr val="accent1"/>
                </a:solidFill>
              </a:defRPr>
            </a:lvl3pPr>
            <a:lvl4pPr marL="1828800" lvl="3" indent="-228600" algn="l">
              <a:lnSpc>
                <a:spcPct val="100000"/>
              </a:lnSpc>
              <a:spcBef>
                <a:spcPts val="500"/>
              </a:spcBef>
              <a:spcAft>
                <a:spcPts val="0"/>
              </a:spcAft>
              <a:buClr>
                <a:schemeClr val="accent1"/>
              </a:buClr>
              <a:buSzPts val="3200"/>
              <a:buNone/>
              <a:defRPr sz="3200">
                <a:solidFill>
                  <a:schemeClr val="accent1"/>
                </a:solidFill>
              </a:defRPr>
            </a:lvl4pPr>
            <a:lvl5pPr marL="2286000" lvl="4" indent="-228600" algn="l">
              <a:lnSpc>
                <a:spcPct val="100000"/>
              </a:lnSpc>
              <a:spcBef>
                <a:spcPts val="500"/>
              </a:spcBef>
              <a:spcAft>
                <a:spcPts val="0"/>
              </a:spcAft>
              <a:buClr>
                <a:schemeClr val="accent1"/>
              </a:buClr>
              <a:buSzPts val="3200"/>
              <a:buNone/>
              <a:defRPr sz="3200">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1" name="Google Shape;151;p71"/>
          <p:cNvSpPr>
            <a:spLocks noGrp="1"/>
          </p:cNvSpPr>
          <p:nvPr>
            <p:ph type="chart" idx="3"/>
          </p:nvPr>
        </p:nvSpPr>
        <p:spPr>
          <a:xfrm>
            <a:off x="6096000" y="895344"/>
            <a:ext cx="5580000" cy="51120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1000"/>
              </a:spcBef>
              <a:spcAft>
                <a:spcPts val="0"/>
              </a:spcAft>
              <a:buClr>
                <a:schemeClr val="dk1"/>
              </a:buClr>
              <a:buSzPts val="2400"/>
              <a:buFont typeface="Arial"/>
              <a:buNone/>
              <a:defRPr sz="2400" b="0" i="0" u="none" strike="noStrike" cap="none">
                <a:solidFill>
                  <a:schemeClr val="dk1"/>
                </a:solidFill>
                <a:latin typeface="Palanquin"/>
                <a:ea typeface="Palanquin"/>
                <a:cs typeface="Palanquin"/>
                <a:sym typeface="Palanquin"/>
              </a:defRPr>
            </a:lvl1pPr>
            <a:lvl2pPr marR="0" lvl="1" algn="l" rtl="0">
              <a:lnSpc>
                <a:spcPct val="100000"/>
              </a:lnSpc>
              <a:spcBef>
                <a:spcPts val="500"/>
              </a:spcBef>
              <a:spcAft>
                <a:spcPts val="0"/>
              </a:spcAft>
              <a:buClr>
                <a:schemeClr val="dk1"/>
              </a:buClr>
              <a:buSzPts val="2400"/>
              <a:buFont typeface="Arial"/>
              <a:buNone/>
              <a:defRPr sz="2400" b="0" i="0" u="none" strike="noStrike" cap="none">
                <a:solidFill>
                  <a:schemeClr val="dk1"/>
                </a:solidFill>
                <a:latin typeface="Palanquin"/>
                <a:ea typeface="Palanquin"/>
                <a:cs typeface="Palanquin"/>
                <a:sym typeface="Palanquin"/>
              </a:defRPr>
            </a:lvl2pPr>
            <a:lvl3pPr marR="0" lvl="2" algn="l" rtl="0">
              <a:lnSpc>
                <a:spcPct val="100000"/>
              </a:lnSpc>
              <a:spcBef>
                <a:spcPts val="500"/>
              </a:spcBef>
              <a:spcAft>
                <a:spcPts val="0"/>
              </a:spcAft>
              <a:buClr>
                <a:schemeClr val="dk1"/>
              </a:buClr>
              <a:buSzPts val="2400"/>
              <a:buFont typeface="Arial"/>
              <a:buNone/>
              <a:defRPr sz="2400" b="0" i="0" u="none" strike="noStrike" cap="none">
                <a:solidFill>
                  <a:schemeClr val="dk1"/>
                </a:solidFill>
                <a:latin typeface="Palanquin"/>
                <a:ea typeface="Palanquin"/>
                <a:cs typeface="Palanquin"/>
                <a:sym typeface="Palanquin"/>
              </a:defRPr>
            </a:lvl3pPr>
            <a:lvl4pPr marR="0" lvl="3" algn="l" rtl="0">
              <a:lnSpc>
                <a:spcPct val="100000"/>
              </a:lnSpc>
              <a:spcBef>
                <a:spcPts val="500"/>
              </a:spcBef>
              <a:spcAft>
                <a:spcPts val="0"/>
              </a:spcAft>
              <a:buClr>
                <a:schemeClr val="dk1"/>
              </a:buClr>
              <a:buSzPts val="2400"/>
              <a:buFont typeface="Arial"/>
              <a:buNone/>
              <a:defRPr sz="2400" b="0" i="0" u="none" strike="noStrike" cap="none">
                <a:solidFill>
                  <a:schemeClr val="dk1"/>
                </a:solidFill>
                <a:latin typeface="Palanquin"/>
                <a:ea typeface="Palanquin"/>
                <a:cs typeface="Palanquin"/>
                <a:sym typeface="Palanquin"/>
              </a:defRPr>
            </a:lvl4pPr>
            <a:lvl5pPr marR="0" lvl="4" algn="l" rtl="0">
              <a:lnSpc>
                <a:spcPct val="100000"/>
              </a:lnSpc>
              <a:spcBef>
                <a:spcPts val="500"/>
              </a:spcBef>
              <a:spcAft>
                <a:spcPts val="0"/>
              </a:spcAft>
              <a:buClr>
                <a:schemeClr val="dk1"/>
              </a:buClr>
              <a:buSzPts val="2400"/>
              <a:buFont typeface="Arial"/>
              <a:buNone/>
              <a:defRPr sz="2400" b="0" i="0" u="none" strike="noStrike" cap="none">
                <a:solidFill>
                  <a:schemeClr val="dk1"/>
                </a:solidFill>
                <a:latin typeface="Palanquin"/>
                <a:ea typeface="Palanquin"/>
                <a:cs typeface="Palanquin"/>
                <a:sym typeface="Palanqui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ullets and Image">
  <p:cSld name="Bullets and Image">
    <p:spTree>
      <p:nvGrpSpPr>
        <p:cNvPr id="1" name="Shape 16"/>
        <p:cNvGrpSpPr/>
        <p:nvPr/>
      </p:nvGrpSpPr>
      <p:grpSpPr>
        <a:xfrm>
          <a:off x="0" y="0"/>
          <a:ext cx="0" cy="0"/>
          <a:chOff x="0" y="0"/>
          <a:chExt cx="0" cy="0"/>
        </a:xfrm>
      </p:grpSpPr>
      <p:sp>
        <p:nvSpPr>
          <p:cNvPr id="17" name="Google Shape;17;p51"/>
          <p:cNvSpPr txBox="1">
            <a:spLocks noGrp="1"/>
          </p:cNvSpPr>
          <p:nvPr>
            <p:ph type="body" idx="1"/>
          </p:nvPr>
        </p:nvSpPr>
        <p:spPr>
          <a:xfrm>
            <a:off x="1065213" y="2408671"/>
            <a:ext cx="4767262" cy="264318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chemeClr val="dk2"/>
              </a:buClr>
              <a:buSzPts val="1800"/>
              <a:buFont typeface="Arial"/>
              <a:buChar char="•"/>
              <a:defRPr sz="1800">
                <a:solidFill>
                  <a:schemeClr val="dk2"/>
                </a:solidFill>
              </a:defRPr>
            </a:lvl1pPr>
            <a:lvl2pPr marL="914400" lvl="1" indent="-342900" algn="l">
              <a:lnSpc>
                <a:spcPct val="100000"/>
              </a:lnSpc>
              <a:spcBef>
                <a:spcPts val="500"/>
              </a:spcBef>
              <a:spcAft>
                <a:spcPts val="0"/>
              </a:spcAft>
              <a:buClr>
                <a:schemeClr val="dk2"/>
              </a:buClr>
              <a:buSzPts val="1800"/>
              <a:buFont typeface="Arial"/>
              <a:buChar char="•"/>
              <a:defRPr sz="1800">
                <a:solidFill>
                  <a:schemeClr val="dk2"/>
                </a:solidFill>
              </a:defRPr>
            </a:lvl2pPr>
            <a:lvl3pPr marL="1371600" lvl="2" indent="-342900" algn="l">
              <a:lnSpc>
                <a:spcPct val="100000"/>
              </a:lnSpc>
              <a:spcBef>
                <a:spcPts val="500"/>
              </a:spcBef>
              <a:spcAft>
                <a:spcPts val="0"/>
              </a:spcAft>
              <a:buClr>
                <a:schemeClr val="dk2"/>
              </a:buClr>
              <a:buSzPts val="1800"/>
              <a:buFont typeface="Arial"/>
              <a:buChar char="•"/>
              <a:defRPr sz="1800">
                <a:solidFill>
                  <a:schemeClr val="dk2"/>
                </a:solidFill>
              </a:defRPr>
            </a:lvl3pPr>
            <a:lvl4pPr marL="1828800" lvl="3" indent="-342900" algn="l">
              <a:lnSpc>
                <a:spcPct val="100000"/>
              </a:lnSpc>
              <a:spcBef>
                <a:spcPts val="500"/>
              </a:spcBef>
              <a:spcAft>
                <a:spcPts val="0"/>
              </a:spcAft>
              <a:buClr>
                <a:schemeClr val="dk2"/>
              </a:buClr>
              <a:buSzPts val="1800"/>
              <a:buFont typeface="Arial"/>
              <a:buChar char="•"/>
              <a:defRPr sz="1800">
                <a:solidFill>
                  <a:schemeClr val="dk2"/>
                </a:solidFill>
              </a:defRPr>
            </a:lvl4pPr>
            <a:lvl5pPr marL="2286000" lvl="4" indent="-342900" algn="l">
              <a:lnSpc>
                <a:spcPct val="100000"/>
              </a:lnSpc>
              <a:spcBef>
                <a:spcPts val="500"/>
              </a:spcBef>
              <a:spcAft>
                <a:spcPts val="0"/>
              </a:spcAft>
              <a:buClr>
                <a:schemeClr val="dk2"/>
              </a:buClr>
              <a:buSzPts val="1800"/>
              <a:buFont typeface="Arial"/>
              <a:buChar char="•"/>
              <a:defRPr sz="1800">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51"/>
          <p:cNvSpPr txBox="1">
            <a:spLocks noGrp="1"/>
          </p:cNvSpPr>
          <p:nvPr>
            <p:ph type="title"/>
          </p:nvPr>
        </p:nvSpPr>
        <p:spPr>
          <a:xfrm>
            <a:off x="1064569" y="1513471"/>
            <a:ext cx="4409131" cy="547842"/>
          </a:xfrm>
          <a:prstGeom prst="rect">
            <a:avLst/>
          </a:prstGeom>
          <a:noFill/>
          <a:ln>
            <a:noFill/>
          </a:ln>
        </p:spPr>
        <p:txBody>
          <a:bodyPr spcFirstLastPara="1" wrap="square" lIns="91425" tIns="45700" rIns="91425" bIns="45700" anchor="ctr" anchorCtr="0">
            <a:spAutoFit/>
          </a:bodyPr>
          <a:lstStyle>
            <a:lvl1pPr lvl="0" algn="l">
              <a:lnSpc>
                <a:spcPct val="90000"/>
              </a:lnSpc>
              <a:spcBef>
                <a:spcPts val="0"/>
              </a:spcBef>
              <a:spcAft>
                <a:spcPts val="0"/>
              </a:spcAft>
              <a:buClr>
                <a:schemeClr val="accent1"/>
              </a:buClr>
              <a:buSzPts val="3200"/>
              <a:buFont typeface="Palanquin"/>
              <a:buNone/>
              <a:defRPr sz="3200" b="0">
                <a:solidFill>
                  <a:schemeClr val="accent1"/>
                </a:solidFill>
                <a:latin typeface="Palanquin"/>
                <a:ea typeface="Palanquin"/>
                <a:cs typeface="Palanquin"/>
                <a:sym typeface="Palanqui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51"/>
          <p:cNvSpPr>
            <a:spLocks noGrp="1"/>
          </p:cNvSpPr>
          <p:nvPr>
            <p:ph type="pic" idx="2"/>
          </p:nvPr>
        </p:nvSpPr>
        <p:spPr>
          <a:xfrm>
            <a:off x="6970713" y="1063625"/>
            <a:ext cx="4767262" cy="4730750"/>
          </a:xfrm>
          <a:prstGeom prst="rect">
            <a:avLst/>
          </a:prstGeom>
          <a:noFill/>
          <a:ln>
            <a:no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Info + Imagery">
  <p:cSld name="Info + Imagery">
    <p:spTree>
      <p:nvGrpSpPr>
        <p:cNvPr id="1" name="Shape 152"/>
        <p:cNvGrpSpPr/>
        <p:nvPr/>
      </p:nvGrpSpPr>
      <p:grpSpPr>
        <a:xfrm>
          <a:off x="0" y="0"/>
          <a:ext cx="0" cy="0"/>
          <a:chOff x="0" y="0"/>
          <a:chExt cx="0" cy="0"/>
        </a:xfrm>
      </p:grpSpPr>
      <p:sp>
        <p:nvSpPr>
          <p:cNvPr id="153" name="Google Shape;153;p72"/>
          <p:cNvSpPr>
            <a:spLocks noGrp="1"/>
          </p:cNvSpPr>
          <p:nvPr>
            <p:ph type="pic" idx="2"/>
          </p:nvPr>
        </p:nvSpPr>
        <p:spPr>
          <a:xfrm>
            <a:off x="9096651" y="889000"/>
            <a:ext cx="2460625" cy="4724400"/>
          </a:xfrm>
          <a:prstGeom prst="rect">
            <a:avLst/>
          </a:prstGeom>
          <a:noFill/>
          <a:ln>
            <a:noFill/>
          </a:ln>
        </p:spPr>
      </p:sp>
      <p:sp>
        <p:nvSpPr>
          <p:cNvPr id="154" name="Google Shape;154;p72"/>
          <p:cNvSpPr>
            <a:spLocks noGrp="1"/>
          </p:cNvSpPr>
          <p:nvPr>
            <p:ph type="pic" idx="3"/>
          </p:nvPr>
        </p:nvSpPr>
        <p:spPr>
          <a:xfrm>
            <a:off x="6499225" y="889000"/>
            <a:ext cx="2460625" cy="2286000"/>
          </a:xfrm>
          <a:prstGeom prst="rect">
            <a:avLst/>
          </a:prstGeom>
          <a:noFill/>
          <a:ln>
            <a:noFill/>
          </a:ln>
        </p:spPr>
      </p:sp>
      <p:sp>
        <p:nvSpPr>
          <p:cNvPr id="155" name="Google Shape;155;p72"/>
          <p:cNvSpPr>
            <a:spLocks noGrp="1"/>
          </p:cNvSpPr>
          <p:nvPr>
            <p:ph type="pic" idx="4"/>
          </p:nvPr>
        </p:nvSpPr>
        <p:spPr>
          <a:xfrm>
            <a:off x="6499225" y="3327400"/>
            <a:ext cx="2460625" cy="2286000"/>
          </a:xfrm>
          <a:prstGeom prst="rect">
            <a:avLst/>
          </a:prstGeom>
          <a:noFill/>
          <a:ln>
            <a:noFill/>
          </a:ln>
        </p:spPr>
      </p:sp>
      <p:sp>
        <p:nvSpPr>
          <p:cNvPr id="156" name="Google Shape;156;p72"/>
          <p:cNvSpPr txBox="1">
            <a:spLocks noGrp="1"/>
          </p:cNvSpPr>
          <p:nvPr>
            <p:ph type="body" idx="1"/>
          </p:nvPr>
        </p:nvSpPr>
        <p:spPr>
          <a:xfrm>
            <a:off x="815186" y="1804575"/>
            <a:ext cx="3966675" cy="1754326"/>
          </a:xfrm>
          <a:prstGeom prst="rect">
            <a:avLst/>
          </a:prstGeom>
          <a:noFill/>
          <a:ln>
            <a:noFill/>
          </a:ln>
        </p:spPr>
        <p:txBody>
          <a:bodyPr spcFirstLastPara="1" wrap="square" lIns="91425" tIns="45700" rIns="91425" bIns="45700" anchor="b" anchorCtr="0">
            <a:spAutoFit/>
          </a:bodyPr>
          <a:lstStyle>
            <a:lvl1pPr marL="457200" lvl="0" indent="-228600" algn="l">
              <a:lnSpc>
                <a:spcPct val="100000"/>
              </a:lnSpc>
              <a:spcBef>
                <a:spcPts val="1000"/>
              </a:spcBef>
              <a:spcAft>
                <a:spcPts val="0"/>
              </a:spcAft>
              <a:buClr>
                <a:schemeClr val="accent1"/>
              </a:buClr>
              <a:buSzPts val="3600"/>
              <a:buNone/>
              <a:defRPr sz="3600" b="0">
                <a:solidFill>
                  <a:schemeClr val="accent1"/>
                </a:solidFill>
                <a:latin typeface="Palanquin"/>
                <a:ea typeface="Palanquin"/>
                <a:cs typeface="Palanquin"/>
                <a:sym typeface="Palanquin"/>
              </a:defRPr>
            </a:lvl1pPr>
            <a:lvl2pPr marL="914400" lvl="1" indent="-228600" algn="l">
              <a:lnSpc>
                <a:spcPct val="100000"/>
              </a:lnSpc>
              <a:spcBef>
                <a:spcPts val="500"/>
              </a:spcBef>
              <a:spcAft>
                <a:spcPts val="0"/>
              </a:spcAft>
              <a:buClr>
                <a:schemeClr val="dk1"/>
              </a:buClr>
              <a:buSzPts val="1800"/>
              <a:buNone/>
              <a:defRPr/>
            </a:lvl2pPr>
            <a:lvl3pPr marL="1371600" lvl="2" indent="-228600" algn="l">
              <a:lnSpc>
                <a:spcPct val="100000"/>
              </a:lnSpc>
              <a:spcBef>
                <a:spcPts val="500"/>
              </a:spcBef>
              <a:spcAft>
                <a:spcPts val="0"/>
              </a:spcAft>
              <a:buClr>
                <a:schemeClr val="dk1"/>
              </a:buClr>
              <a:buSzPts val="1800"/>
              <a:buNone/>
              <a:defRPr/>
            </a:lvl3pPr>
            <a:lvl4pPr marL="1828800" lvl="3" indent="-228600" algn="l">
              <a:lnSpc>
                <a:spcPct val="100000"/>
              </a:lnSpc>
              <a:spcBef>
                <a:spcPts val="500"/>
              </a:spcBef>
              <a:spcAft>
                <a:spcPts val="0"/>
              </a:spcAft>
              <a:buClr>
                <a:schemeClr val="dk1"/>
              </a:buClr>
              <a:buSzPts val="1800"/>
              <a:buNone/>
              <a:defRPr/>
            </a:lvl4pPr>
            <a:lvl5pPr marL="2286000" lvl="4" indent="-228600" algn="l">
              <a:lnSpc>
                <a:spcPct val="10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7" name="Google Shape;157;p72"/>
          <p:cNvSpPr txBox="1">
            <a:spLocks noGrp="1"/>
          </p:cNvSpPr>
          <p:nvPr>
            <p:ph type="body" idx="5"/>
          </p:nvPr>
        </p:nvSpPr>
        <p:spPr>
          <a:xfrm>
            <a:off x="815186" y="3833034"/>
            <a:ext cx="3966675" cy="1077218"/>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Clr>
                <a:schemeClr val="dk2"/>
              </a:buClr>
              <a:buSzPts val="1600"/>
              <a:buNone/>
              <a:defRPr sz="1600">
                <a:solidFill>
                  <a:schemeClr val="dk2"/>
                </a:solidFill>
              </a:defRPr>
            </a:lvl1pPr>
            <a:lvl2pPr marL="914400" lvl="1" indent="-228600" algn="l">
              <a:lnSpc>
                <a:spcPct val="100000"/>
              </a:lnSpc>
              <a:spcBef>
                <a:spcPts val="500"/>
              </a:spcBef>
              <a:spcAft>
                <a:spcPts val="0"/>
              </a:spcAft>
              <a:buClr>
                <a:schemeClr val="dk1"/>
              </a:buClr>
              <a:buSzPts val="1800"/>
              <a:buNone/>
              <a:defRPr/>
            </a:lvl2pPr>
            <a:lvl3pPr marL="1371600" lvl="2" indent="-228600" algn="l">
              <a:lnSpc>
                <a:spcPct val="100000"/>
              </a:lnSpc>
              <a:spcBef>
                <a:spcPts val="500"/>
              </a:spcBef>
              <a:spcAft>
                <a:spcPts val="0"/>
              </a:spcAft>
              <a:buClr>
                <a:schemeClr val="dk1"/>
              </a:buClr>
              <a:buSzPts val="1800"/>
              <a:buNone/>
              <a:defRPr/>
            </a:lvl3pPr>
            <a:lvl4pPr marL="1828800" lvl="3" indent="-228600" algn="l">
              <a:lnSpc>
                <a:spcPct val="100000"/>
              </a:lnSpc>
              <a:spcBef>
                <a:spcPts val="500"/>
              </a:spcBef>
              <a:spcAft>
                <a:spcPts val="0"/>
              </a:spcAft>
              <a:buClr>
                <a:schemeClr val="dk1"/>
              </a:buClr>
              <a:buSzPts val="1800"/>
              <a:buNone/>
              <a:defRPr/>
            </a:lvl4pPr>
            <a:lvl5pPr marL="2286000" lvl="4" indent="-228600" algn="l">
              <a:lnSpc>
                <a:spcPct val="10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Imagery (5)">
  <p:cSld name="Imagery (5)">
    <p:spTree>
      <p:nvGrpSpPr>
        <p:cNvPr id="1" name="Shape 158"/>
        <p:cNvGrpSpPr/>
        <p:nvPr/>
      </p:nvGrpSpPr>
      <p:grpSpPr>
        <a:xfrm>
          <a:off x="0" y="0"/>
          <a:ext cx="0" cy="0"/>
          <a:chOff x="0" y="0"/>
          <a:chExt cx="0" cy="0"/>
        </a:xfrm>
      </p:grpSpPr>
      <p:sp>
        <p:nvSpPr>
          <p:cNvPr id="159" name="Google Shape;159;p73"/>
          <p:cNvSpPr>
            <a:spLocks noGrp="1"/>
          </p:cNvSpPr>
          <p:nvPr>
            <p:ph type="pic" idx="2"/>
          </p:nvPr>
        </p:nvSpPr>
        <p:spPr>
          <a:xfrm>
            <a:off x="906463" y="3301081"/>
            <a:ext cx="2460625" cy="2282825"/>
          </a:xfrm>
          <a:prstGeom prst="rect">
            <a:avLst/>
          </a:prstGeom>
          <a:noFill/>
          <a:ln>
            <a:noFill/>
          </a:ln>
        </p:spPr>
      </p:sp>
      <p:sp>
        <p:nvSpPr>
          <p:cNvPr id="160" name="Google Shape;160;p73"/>
          <p:cNvSpPr>
            <a:spLocks noGrp="1"/>
          </p:cNvSpPr>
          <p:nvPr>
            <p:ph type="pic" idx="3"/>
          </p:nvPr>
        </p:nvSpPr>
        <p:spPr>
          <a:xfrm>
            <a:off x="3509704" y="3301081"/>
            <a:ext cx="2460625" cy="2282825"/>
          </a:xfrm>
          <a:prstGeom prst="rect">
            <a:avLst/>
          </a:prstGeom>
          <a:noFill/>
          <a:ln>
            <a:noFill/>
          </a:ln>
        </p:spPr>
      </p:sp>
      <p:sp>
        <p:nvSpPr>
          <p:cNvPr id="161" name="Google Shape;161;p73"/>
          <p:cNvSpPr>
            <a:spLocks noGrp="1"/>
          </p:cNvSpPr>
          <p:nvPr>
            <p:ph type="pic" idx="4"/>
          </p:nvPr>
        </p:nvSpPr>
        <p:spPr>
          <a:xfrm>
            <a:off x="6108603" y="3301081"/>
            <a:ext cx="5055204" cy="2282825"/>
          </a:xfrm>
          <a:prstGeom prst="rect">
            <a:avLst/>
          </a:prstGeom>
          <a:noFill/>
          <a:ln>
            <a:noFill/>
          </a:ln>
        </p:spPr>
      </p:sp>
      <p:sp>
        <p:nvSpPr>
          <p:cNvPr id="162" name="Google Shape;162;p73"/>
          <p:cNvSpPr>
            <a:spLocks noGrp="1"/>
          </p:cNvSpPr>
          <p:nvPr>
            <p:ph type="pic" idx="5"/>
          </p:nvPr>
        </p:nvSpPr>
        <p:spPr>
          <a:xfrm>
            <a:off x="906463" y="889000"/>
            <a:ext cx="5062537" cy="2282825"/>
          </a:xfrm>
          <a:prstGeom prst="rect">
            <a:avLst/>
          </a:prstGeom>
          <a:noFill/>
          <a:ln>
            <a:noFill/>
          </a:ln>
        </p:spPr>
      </p:sp>
      <p:sp>
        <p:nvSpPr>
          <p:cNvPr id="163" name="Google Shape;163;p73"/>
          <p:cNvSpPr>
            <a:spLocks noGrp="1"/>
          </p:cNvSpPr>
          <p:nvPr>
            <p:ph type="pic" idx="6"/>
          </p:nvPr>
        </p:nvSpPr>
        <p:spPr>
          <a:xfrm>
            <a:off x="6104937" y="889000"/>
            <a:ext cx="5062537" cy="2282825"/>
          </a:xfrm>
          <a:prstGeom prst="rect">
            <a:avLst/>
          </a:prstGeom>
          <a:noFill/>
          <a:ln>
            <a:no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Imagery (4.1)">
  <p:cSld name="Imagery (4.1)">
    <p:spTree>
      <p:nvGrpSpPr>
        <p:cNvPr id="1" name="Shape 164"/>
        <p:cNvGrpSpPr/>
        <p:nvPr/>
      </p:nvGrpSpPr>
      <p:grpSpPr>
        <a:xfrm>
          <a:off x="0" y="0"/>
          <a:ext cx="0" cy="0"/>
          <a:chOff x="0" y="0"/>
          <a:chExt cx="0" cy="0"/>
        </a:xfrm>
      </p:grpSpPr>
      <p:sp>
        <p:nvSpPr>
          <p:cNvPr id="165" name="Google Shape;165;p74"/>
          <p:cNvSpPr>
            <a:spLocks noGrp="1"/>
          </p:cNvSpPr>
          <p:nvPr>
            <p:ph type="pic" idx="2"/>
          </p:nvPr>
        </p:nvSpPr>
        <p:spPr>
          <a:xfrm>
            <a:off x="921804" y="889311"/>
            <a:ext cx="2443696" cy="4716151"/>
          </a:xfrm>
          <a:prstGeom prst="rect">
            <a:avLst/>
          </a:prstGeom>
          <a:noFill/>
          <a:ln>
            <a:noFill/>
          </a:ln>
        </p:spPr>
      </p:sp>
      <p:sp>
        <p:nvSpPr>
          <p:cNvPr id="166" name="Google Shape;166;p74"/>
          <p:cNvSpPr>
            <a:spLocks noGrp="1"/>
          </p:cNvSpPr>
          <p:nvPr>
            <p:ph type="pic" idx="3"/>
          </p:nvPr>
        </p:nvSpPr>
        <p:spPr>
          <a:xfrm>
            <a:off x="3519230" y="889311"/>
            <a:ext cx="2443696" cy="4716151"/>
          </a:xfrm>
          <a:prstGeom prst="rect">
            <a:avLst/>
          </a:prstGeom>
          <a:noFill/>
          <a:ln>
            <a:noFill/>
          </a:ln>
        </p:spPr>
      </p:sp>
      <p:sp>
        <p:nvSpPr>
          <p:cNvPr id="167" name="Google Shape;167;p74"/>
          <p:cNvSpPr>
            <a:spLocks noGrp="1"/>
          </p:cNvSpPr>
          <p:nvPr>
            <p:ph type="pic" idx="4"/>
          </p:nvPr>
        </p:nvSpPr>
        <p:spPr>
          <a:xfrm>
            <a:off x="6105525" y="889103"/>
            <a:ext cx="5053013" cy="2282722"/>
          </a:xfrm>
          <a:prstGeom prst="rect">
            <a:avLst/>
          </a:prstGeom>
          <a:noFill/>
          <a:ln>
            <a:noFill/>
          </a:ln>
        </p:spPr>
      </p:sp>
      <p:sp>
        <p:nvSpPr>
          <p:cNvPr id="168" name="Google Shape;168;p74"/>
          <p:cNvSpPr>
            <a:spLocks noGrp="1"/>
          </p:cNvSpPr>
          <p:nvPr>
            <p:ph type="pic" idx="5"/>
          </p:nvPr>
        </p:nvSpPr>
        <p:spPr>
          <a:xfrm>
            <a:off x="6105525" y="3327503"/>
            <a:ext cx="5053013" cy="2282722"/>
          </a:xfrm>
          <a:prstGeom prst="rect">
            <a:avLst/>
          </a:prstGeom>
          <a:noFill/>
          <a:ln>
            <a:no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Imagery (4.2)">
  <p:cSld name="Imagery (4.2)">
    <p:spTree>
      <p:nvGrpSpPr>
        <p:cNvPr id="1" name="Shape 169"/>
        <p:cNvGrpSpPr/>
        <p:nvPr/>
      </p:nvGrpSpPr>
      <p:grpSpPr>
        <a:xfrm>
          <a:off x="0" y="0"/>
          <a:ext cx="0" cy="0"/>
          <a:chOff x="0" y="0"/>
          <a:chExt cx="0" cy="0"/>
        </a:xfrm>
      </p:grpSpPr>
      <p:sp>
        <p:nvSpPr>
          <p:cNvPr id="170" name="Google Shape;170;p75"/>
          <p:cNvSpPr>
            <a:spLocks noGrp="1"/>
          </p:cNvSpPr>
          <p:nvPr>
            <p:ph type="pic" idx="2"/>
          </p:nvPr>
        </p:nvSpPr>
        <p:spPr>
          <a:xfrm>
            <a:off x="901700" y="874713"/>
            <a:ext cx="5062538" cy="2305050"/>
          </a:xfrm>
          <a:prstGeom prst="rect">
            <a:avLst/>
          </a:prstGeom>
          <a:noFill/>
          <a:ln>
            <a:noFill/>
          </a:ln>
        </p:spPr>
      </p:sp>
      <p:sp>
        <p:nvSpPr>
          <p:cNvPr id="171" name="Google Shape;171;p75"/>
          <p:cNvSpPr>
            <a:spLocks noGrp="1"/>
          </p:cNvSpPr>
          <p:nvPr>
            <p:ph type="pic" idx="3"/>
          </p:nvPr>
        </p:nvSpPr>
        <p:spPr>
          <a:xfrm>
            <a:off x="6096552" y="874713"/>
            <a:ext cx="5062538" cy="2305050"/>
          </a:xfrm>
          <a:prstGeom prst="rect">
            <a:avLst/>
          </a:prstGeom>
          <a:noFill/>
          <a:ln>
            <a:noFill/>
          </a:ln>
        </p:spPr>
      </p:sp>
      <p:sp>
        <p:nvSpPr>
          <p:cNvPr id="172" name="Google Shape;172;p75"/>
          <p:cNvSpPr>
            <a:spLocks noGrp="1"/>
          </p:cNvSpPr>
          <p:nvPr>
            <p:ph type="pic" idx="4"/>
          </p:nvPr>
        </p:nvSpPr>
        <p:spPr>
          <a:xfrm>
            <a:off x="901700" y="3339617"/>
            <a:ext cx="5062538" cy="2305050"/>
          </a:xfrm>
          <a:prstGeom prst="rect">
            <a:avLst/>
          </a:prstGeom>
          <a:noFill/>
          <a:ln>
            <a:noFill/>
          </a:ln>
        </p:spPr>
      </p:sp>
      <p:sp>
        <p:nvSpPr>
          <p:cNvPr id="173" name="Google Shape;173;p75"/>
          <p:cNvSpPr>
            <a:spLocks noGrp="1"/>
          </p:cNvSpPr>
          <p:nvPr>
            <p:ph type="pic" idx="5"/>
          </p:nvPr>
        </p:nvSpPr>
        <p:spPr>
          <a:xfrm>
            <a:off x="6096552" y="3339617"/>
            <a:ext cx="5062538" cy="2305050"/>
          </a:xfrm>
          <a:prstGeom prst="rect">
            <a:avLst/>
          </a:prstGeom>
          <a:noFill/>
          <a:ln>
            <a:no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Images full splash">
  <p:cSld name="Images full splash">
    <p:bg>
      <p:bgPr>
        <a:solidFill>
          <a:schemeClr val="lt1"/>
        </a:solidFill>
        <a:effectLst/>
      </p:bgPr>
    </p:bg>
    <p:spTree>
      <p:nvGrpSpPr>
        <p:cNvPr id="1" name="Shape 174"/>
        <p:cNvGrpSpPr/>
        <p:nvPr/>
      </p:nvGrpSpPr>
      <p:grpSpPr>
        <a:xfrm>
          <a:off x="0" y="0"/>
          <a:ext cx="0" cy="0"/>
          <a:chOff x="0" y="0"/>
          <a:chExt cx="0" cy="0"/>
        </a:xfrm>
      </p:grpSpPr>
      <p:sp>
        <p:nvSpPr>
          <p:cNvPr id="175" name="Google Shape;175;p76"/>
          <p:cNvSpPr>
            <a:spLocks noGrp="1"/>
          </p:cNvSpPr>
          <p:nvPr>
            <p:ph type="pic" idx="2"/>
          </p:nvPr>
        </p:nvSpPr>
        <p:spPr>
          <a:xfrm>
            <a:off x="0" y="0"/>
            <a:ext cx="6096000" cy="3381375"/>
          </a:xfrm>
          <a:prstGeom prst="rect">
            <a:avLst/>
          </a:prstGeom>
          <a:noFill/>
          <a:ln>
            <a:noFill/>
          </a:ln>
        </p:spPr>
      </p:sp>
      <p:sp>
        <p:nvSpPr>
          <p:cNvPr id="176" name="Google Shape;176;p76"/>
          <p:cNvSpPr>
            <a:spLocks noGrp="1"/>
          </p:cNvSpPr>
          <p:nvPr>
            <p:ph type="pic" idx="3"/>
          </p:nvPr>
        </p:nvSpPr>
        <p:spPr>
          <a:xfrm>
            <a:off x="6100996" y="0"/>
            <a:ext cx="6096000" cy="3381375"/>
          </a:xfrm>
          <a:prstGeom prst="rect">
            <a:avLst/>
          </a:prstGeom>
          <a:noFill/>
          <a:ln>
            <a:noFill/>
          </a:ln>
        </p:spPr>
      </p:sp>
      <p:sp>
        <p:nvSpPr>
          <p:cNvPr id="177" name="Google Shape;177;p76"/>
          <p:cNvSpPr>
            <a:spLocks noGrp="1"/>
          </p:cNvSpPr>
          <p:nvPr>
            <p:ph type="pic" idx="4"/>
          </p:nvPr>
        </p:nvSpPr>
        <p:spPr>
          <a:xfrm>
            <a:off x="6100996" y="3380836"/>
            <a:ext cx="6096000" cy="3478257"/>
          </a:xfrm>
          <a:prstGeom prst="rect">
            <a:avLst/>
          </a:prstGeom>
          <a:noFill/>
          <a:ln>
            <a:noFill/>
          </a:ln>
        </p:spPr>
      </p:sp>
      <p:sp>
        <p:nvSpPr>
          <p:cNvPr id="178" name="Google Shape;178;p76"/>
          <p:cNvSpPr>
            <a:spLocks noGrp="1"/>
          </p:cNvSpPr>
          <p:nvPr>
            <p:ph type="pic" idx="5"/>
          </p:nvPr>
        </p:nvSpPr>
        <p:spPr>
          <a:xfrm>
            <a:off x="2346325" y="3381375"/>
            <a:ext cx="3744913" cy="3476625"/>
          </a:xfrm>
          <a:prstGeom prst="rect">
            <a:avLst/>
          </a:prstGeom>
          <a:noFill/>
          <a:ln>
            <a:noFill/>
          </a:ln>
        </p:spPr>
      </p:sp>
      <p:sp>
        <p:nvSpPr>
          <p:cNvPr id="179" name="Google Shape;179;p76"/>
          <p:cNvSpPr>
            <a:spLocks noGrp="1"/>
          </p:cNvSpPr>
          <p:nvPr>
            <p:ph type="pic" idx="6"/>
          </p:nvPr>
        </p:nvSpPr>
        <p:spPr>
          <a:xfrm>
            <a:off x="0" y="3379788"/>
            <a:ext cx="2346325" cy="3478212"/>
          </a:xfrm>
          <a:prstGeom prst="rect">
            <a:avLst/>
          </a:prstGeom>
          <a:noFill/>
          <a:ln>
            <a:noFill/>
          </a:ln>
        </p:spPr>
      </p:sp>
      <p:sp>
        <p:nvSpPr>
          <p:cNvPr id="180" name="Google Shape;180;p76"/>
          <p:cNvSpPr/>
          <p:nvPr/>
        </p:nvSpPr>
        <p:spPr>
          <a:xfrm>
            <a:off x="0" y="0"/>
            <a:ext cx="12192000" cy="1195762"/>
          </a:xfrm>
          <a:prstGeom prst="rect">
            <a:avLst/>
          </a:prstGeom>
          <a:gradFill>
            <a:gsLst>
              <a:gs pos="0">
                <a:srgbClr val="000000">
                  <a:alpha val="62745"/>
                </a:srgbClr>
              </a:gs>
              <a:gs pos="17000">
                <a:srgbClr val="000000">
                  <a:alpha val="62745"/>
                </a:srgbClr>
              </a:gs>
              <a:gs pos="100000">
                <a:srgbClr val="000000">
                  <a:alpha val="0"/>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1" name="Google Shape;181;p76"/>
          <p:cNvSpPr txBox="1">
            <a:spLocks noGrp="1"/>
          </p:cNvSpPr>
          <p:nvPr>
            <p:ph type="body" idx="1"/>
          </p:nvPr>
        </p:nvSpPr>
        <p:spPr>
          <a:xfrm>
            <a:off x="401543" y="391301"/>
            <a:ext cx="5110163" cy="276999"/>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Clr>
                <a:schemeClr val="lt1"/>
              </a:buClr>
              <a:buSzPts val="1200"/>
              <a:buNone/>
              <a:defRPr sz="1200" b="1">
                <a:solidFill>
                  <a:schemeClr val="lt1"/>
                </a:solidFill>
              </a:defRPr>
            </a:lvl1pPr>
            <a:lvl2pPr marL="914400" lvl="1" indent="-228600" algn="l">
              <a:lnSpc>
                <a:spcPct val="100000"/>
              </a:lnSpc>
              <a:spcBef>
                <a:spcPts val="500"/>
              </a:spcBef>
              <a:spcAft>
                <a:spcPts val="0"/>
              </a:spcAft>
              <a:buClr>
                <a:schemeClr val="dk1"/>
              </a:buClr>
              <a:buSzPts val="1200"/>
              <a:buNone/>
              <a:defRPr sz="1200" b="1"/>
            </a:lvl2pPr>
            <a:lvl3pPr marL="1371600" lvl="2" indent="-228600" algn="l">
              <a:lnSpc>
                <a:spcPct val="100000"/>
              </a:lnSpc>
              <a:spcBef>
                <a:spcPts val="500"/>
              </a:spcBef>
              <a:spcAft>
                <a:spcPts val="0"/>
              </a:spcAft>
              <a:buClr>
                <a:schemeClr val="dk1"/>
              </a:buClr>
              <a:buSzPts val="1200"/>
              <a:buNone/>
              <a:defRPr sz="1200" b="1"/>
            </a:lvl3pPr>
            <a:lvl4pPr marL="1828800" lvl="3" indent="-228600" algn="l">
              <a:lnSpc>
                <a:spcPct val="100000"/>
              </a:lnSpc>
              <a:spcBef>
                <a:spcPts val="500"/>
              </a:spcBef>
              <a:spcAft>
                <a:spcPts val="0"/>
              </a:spcAft>
              <a:buClr>
                <a:schemeClr val="dk1"/>
              </a:buClr>
              <a:buSzPts val="1200"/>
              <a:buNone/>
              <a:defRPr sz="1200" b="1"/>
            </a:lvl4pPr>
            <a:lvl5pPr marL="2286000" lvl="4" indent="-228600" algn="l">
              <a:lnSpc>
                <a:spcPct val="100000"/>
              </a:lnSpc>
              <a:spcBef>
                <a:spcPts val="500"/>
              </a:spcBef>
              <a:spcAft>
                <a:spcPts val="0"/>
              </a:spcAft>
              <a:buClr>
                <a:schemeClr val="dk1"/>
              </a:buClr>
              <a:buSzPts val="1200"/>
              <a:buNone/>
              <a:defRPr sz="1200" b="1"/>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2" name="Google Shape;182;p76"/>
          <p:cNvSpPr/>
          <p:nvPr/>
        </p:nvSpPr>
        <p:spPr>
          <a:xfrm rot="10800000">
            <a:off x="0" y="5565913"/>
            <a:ext cx="12192000" cy="1292086"/>
          </a:xfrm>
          <a:prstGeom prst="rect">
            <a:avLst/>
          </a:prstGeom>
          <a:gradFill>
            <a:gsLst>
              <a:gs pos="0">
                <a:srgbClr val="000000">
                  <a:alpha val="43921"/>
                </a:srgbClr>
              </a:gs>
              <a:gs pos="48000">
                <a:srgbClr val="000000">
                  <a:alpha val="43921"/>
                </a:srgbClr>
              </a:gs>
              <a:gs pos="100000">
                <a:srgbClr val="000000">
                  <a:alpha val="0"/>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83" name="Google Shape;183;p76"/>
          <p:cNvPicPr preferRelativeResize="0"/>
          <p:nvPr/>
        </p:nvPicPr>
        <p:blipFill rotWithShape="1">
          <a:blip r:embed="rId2">
            <a:alphaModFix/>
          </a:blip>
          <a:srcRect/>
          <a:stretch/>
        </p:blipFill>
        <p:spPr>
          <a:xfrm>
            <a:off x="453822" y="5841361"/>
            <a:ext cx="1235278" cy="572261"/>
          </a:xfrm>
          <a:prstGeom prst="rect">
            <a:avLst/>
          </a:prstGeom>
          <a:noFill/>
          <a:ln>
            <a:noFill/>
          </a:ln>
        </p:spPr>
      </p:pic>
      <p:sp>
        <p:nvSpPr>
          <p:cNvPr id="184" name="Google Shape;184;p76"/>
          <p:cNvSpPr txBox="1"/>
          <p:nvPr/>
        </p:nvSpPr>
        <p:spPr>
          <a:xfrm>
            <a:off x="11353800" y="6059912"/>
            <a:ext cx="384377"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US" sz="1200" b="1">
                <a:solidFill>
                  <a:schemeClr val="lt1"/>
                </a:solidFill>
                <a:latin typeface="Palanquin"/>
                <a:ea typeface="Palanquin"/>
                <a:cs typeface="Palanquin"/>
                <a:sym typeface="Palanquin"/>
              </a:rPr>
              <a:t>‹#›</a:t>
            </a:fld>
            <a:endParaRPr sz="1200" b="1">
              <a:solidFill>
                <a:schemeClr val="lt1"/>
              </a:solidFill>
              <a:latin typeface="Palanquin"/>
              <a:ea typeface="Palanquin"/>
              <a:cs typeface="Palanquin"/>
              <a:sym typeface="Palanquin"/>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Images Overlay Text">
  <p:cSld name="Images Overlay Text">
    <p:spTree>
      <p:nvGrpSpPr>
        <p:cNvPr id="1" name="Shape 185"/>
        <p:cNvGrpSpPr/>
        <p:nvPr/>
      </p:nvGrpSpPr>
      <p:grpSpPr>
        <a:xfrm>
          <a:off x="0" y="0"/>
          <a:ext cx="0" cy="0"/>
          <a:chOff x="0" y="0"/>
          <a:chExt cx="0" cy="0"/>
        </a:xfrm>
      </p:grpSpPr>
      <p:sp>
        <p:nvSpPr>
          <p:cNvPr id="186" name="Google Shape;186;p77"/>
          <p:cNvSpPr>
            <a:spLocks noGrp="1"/>
          </p:cNvSpPr>
          <p:nvPr>
            <p:ph type="pic" idx="2"/>
          </p:nvPr>
        </p:nvSpPr>
        <p:spPr>
          <a:xfrm>
            <a:off x="2251075" y="962525"/>
            <a:ext cx="2520950" cy="2165686"/>
          </a:xfrm>
          <a:prstGeom prst="rect">
            <a:avLst/>
          </a:prstGeom>
          <a:noFill/>
          <a:ln>
            <a:noFill/>
          </a:ln>
        </p:spPr>
      </p:sp>
      <p:sp>
        <p:nvSpPr>
          <p:cNvPr id="187" name="Google Shape;187;p77"/>
          <p:cNvSpPr>
            <a:spLocks noGrp="1"/>
          </p:cNvSpPr>
          <p:nvPr>
            <p:ph type="pic" idx="3"/>
          </p:nvPr>
        </p:nvSpPr>
        <p:spPr>
          <a:xfrm>
            <a:off x="5056286" y="962525"/>
            <a:ext cx="2520950" cy="2165686"/>
          </a:xfrm>
          <a:prstGeom prst="rect">
            <a:avLst/>
          </a:prstGeom>
          <a:noFill/>
          <a:ln>
            <a:noFill/>
          </a:ln>
        </p:spPr>
      </p:sp>
      <p:sp>
        <p:nvSpPr>
          <p:cNvPr id="188" name="Google Shape;188;p77"/>
          <p:cNvSpPr>
            <a:spLocks noGrp="1"/>
          </p:cNvSpPr>
          <p:nvPr>
            <p:ph type="pic" idx="4"/>
          </p:nvPr>
        </p:nvSpPr>
        <p:spPr>
          <a:xfrm>
            <a:off x="7856241" y="962525"/>
            <a:ext cx="2520950" cy="2165686"/>
          </a:xfrm>
          <a:prstGeom prst="rect">
            <a:avLst/>
          </a:prstGeom>
          <a:noFill/>
          <a:ln>
            <a:noFill/>
          </a:ln>
        </p:spPr>
      </p:sp>
      <p:sp>
        <p:nvSpPr>
          <p:cNvPr id="189" name="Google Shape;189;p77"/>
          <p:cNvSpPr>
            <a:spLocks noGrp="1"/>
          </p:cNvSpPr>
          <p:nvPr>
            <p:ph type="pic" idx="5"/>
          </p:nvPr>
        </p:nvSpPr>
        <p:spPr>
          <a:xfrm>
            <a:off x="3652577" y="3380605"/>
            <a:ext cx="2520950" cy="2165686"/>
          </a:xfrm>
          <a:prstGeom prst="rect">
            <a:avLst/>
          </a:prstGeom>
          <a:noFill/>
          <a:ln>
            <a:noFill/>
          </a:ln>
        </p:spPr>
      </p:sp>
      <p:sp>
        <p:nvSpPr>
          <p:cNvPr id="190" name="Google Shape;190;p77"/>
          <p:cNvSpPr>
            <a:spLocks noGrp="1"/>
          </p:cNvSpPr>
          <p:nvPr>
            <p:ph type="pic" idx="6"/>
          </p:nvPr>
        </p:nvSpPr>
        <p:spPr>
          <a:xfrm>
            <a:off x="6446727" y="3380605"/>
            <a:ext cx="2520950" cy="2165686"/>
          </a:xfrm>
          <a:prstGeom prst="rect">
            <a:avLst/>
          </a:prstGeom>
          <a:noFill/>
          <a:ln>
            <a:noFill/>
          </a:ln>
        </p:spPr>
      </p:sp>
      <p:sp>
        <p:nvSpPr>
          <p:cNvPr id="191" name="Google Shape;191;p77"/>
          <p:cNvSpPr txBox="1">
            <a:spLocks noGrp="1"/>
          </p:cNvSpPr>
          <p:nvPr>
            <p:ph type="body" idx="1"/>
          </p:nvPr>
        </p:nvSpPr>
        <p:spPr>
          <a:xfrm>
            <a:off x="2251075" y="2489200"/>
            <a:ext cx="2520950" cy="549275"/>
          </a:xfrm>
          <a:prstGeom prst="rect">
            <a:avLst/>
          </a:prstGeom>
          <a:solidFill>
            <a:schemeClr val="dk2">
              <a:alpha val="20000"/>
            </a:schemeClr>
          </a:solidFill>
          <a:ln>
            <a:noFill/>
          </a:ln>
        </p:spPr>
        <p:txBody>
          <a:bodyPr spcFirstLastPara="1" wrap="square" lIns="91425" tIns="45700" rIns="91425" bIns="45700" anchor="ctr" anchorCtr="0">
            <a:noAutofit/>
          </a:bodyPr>
          <a:lstStyle>
            <a:lvl1pPr marL="457200" lvl="0" indent="-228600" algn="ctr">
              <a:lnSpc>
                <a:spcPct val="100000"/>
              </a:lnSpc>
              <a:spcBef>
                <a:spcPts val="1000"/>
              </a:spcBef>
              <a:spcAft>
                <a:spcPts val="0"/>
              </a:spcAft>
              <a:buClr>
                <a:schemeClr val="lt1"/>
              </a:buClr>
              <a:buSzPts val="2000"/>
              <a:buNone/>
              <a:defRPr sz="2000">
                <a:solidFill>
                  <a:schemeClr val="lt1"/>
                </a:solidFill>
              </a:defRPr>
            </a:lvl1pPr>
            <a:lvl2pPr marL="914400" lvl="1" indent="-228600" algn="l">
              <a:lnSpc>
                <a:spcPct val="100000"/>
              </a:lnSpc>
              <a:spcBef>
                <a:spcPts val="500"/>
              </a:spcBef>
              <a:spcAft>
                <a:spcPts val="0"/>
              </a:spcAft>
              <a:buClr>
                <a:schemeClr val="lt1"/>
              </a:buClr>
              <a:buSzPts val="1400"/>
              <a:buNone/>
              <a:defRPr sz="1400">
                <a:solidFill>
                  <a:schemeClr val="lt1"/>
                </a:solidFill>
              </a:defRPr>
            </a:lvl2pPr>
            <a:lvl3pPr marL="1371600" lvl="2" indent="-228600" algn="l">
              <a:lnSpc>
                <a:spcPct val="100000"/>
              </a:lnSpc>
              <a:spcBef>
                <a:spcPts val="500"/>
              </a:spcBef>
              <a:spcAft>
                <a:spcPts val="0"/>
              </a:spcAft>
              <a:buClr>
                <a:schemeClr val="lt1"/>
              </a:buClr>
              <a:buSzPts val="1400"/>
              <a:buNone/>
              <a:defRPr sz="1400">
                <a:solidFill>
                  <a:schemeClr val="lt1"/>
                </a:solidFill>
              </a:defRPr>
            </a:lvl3pPr>
            <a:lvl4pPr marL="1828800" lvl="3" indent="-228600" algn="l">
              <a:lnSpc>
                <a:spcPct val="100000"/>
              </a:lnSpc>
              <a:spcBef>
                <a:spcPts val="500"/>
              </a:spcBef>
              <a:spcAft>
                <a:spcPts val="0"/>
              </a:spcAft>
              <a:buClr>
                <a:schemeClr val="lt1"/>
              </a:buClr>
              <a:buSzPts val="1400"/>
              <a:buNone/>
              <a:defRPr sz="1400">
                <a:solidFill>
                  <a:schemeClr val="lt1"/>
                </a:solidFill>
              </a:defRPr>
            </a:lvl4pPr>
            <a:lvl5pPr marL="2286000" lvl="4" indent="-228600" algn="l">
              <a:lnSpc>
                <a:spcPct val="100000"/>
              </a:lnSpc>
              <a:spcBef>
                <a:spcPts val="500"/>
              </a:spcBef>
              <a:spcAft>
                <a:spcPts val="0"/>
              </a:spcAft>
              <a:buClr>
                <a:schemeClr val="lt1"/>
              </a:buClr>
              <a:buSzPts val="1400"/>
              <a:buNone/>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2" name="Google Shape;192;p77"/>
          <p:cNvSpPr txBox="1">
            <a:spLocks noGrp="1"/>
          </p:cNvSpPr>
          <p:nvPr>
            <p:ph type="body" idx="7"/>
          </p:nvPr>
        </p:nvSpPr>
        <p:spPr>
          <a:xfrm>
            <a:off x="5056286" y="2489200"/>
            <a:ext cx="2520950" cy="549275"/>
          </a:xfrm>
          <a:prstGeom prst="rect">
            <a:avLst/>
          </a:prstGeom>
          <a:solidFill>
            <a:schemeClr val="dk2">
              <a:alpha val="20000"/>
            </a:schemeClr>
          </a:solidFill>
          <a:ln>
            <a:noFill/>
          </a:ln>
        </p:spPr>
        <p:txBody>
          <a:bodyPr spcFirstLastPara="1" wrap="square" lIns="91425" tIns="45700" rIns="91425" bIns="45700" anchor="ctr" anchorCtr="0">
            <a:noAutofit/>
          </a:bodyPr>
          <a:lstStyle>
            <a:lvl1pPr marL="457200" lvl="0" indent="-228600" algn="ctr">
              <a:lnSpc>
                <a:spcPct val="100000"/>
              </a:lnSpc>
              <a:spcBef>
                <a:spcPts val="1000"/>
              </a:spcBef>
              <a:spcAft>
                <a:spcPts val="0"/>
              </a:spcAft>
              <a:buClr>
                <a:schemeClr val="lt1"/>
              </a:buClr>
              <a:buSzPts val="2000"/>
              <a:buNone/>
              <a:defRPr sz="2000">
                <a:solidFill>
                  <a:schemeClr val="lt1"/>
                </a:solidFill>
              </a:defRPr>
            </a:lvl1pPr>
            <a:lvl2pPr marL="914400" lvl="1" indent="-228600" algn="l">
              <a:lnSpc>
                <a:spcPct val="100000"/>
              </a:lnSpc>
              <a:spcBef>
                <a:spcPts val="500"/>
              </a:spcBef>
              <a:spcAft>
                <a:spcPts val="0"/>
              </a:spcAft>
              <a:buClr>
                <a:schemeClr val="lt1"/>
              </a:buClr>
              <a:buSzPts val="1400"/>
              <a:buNone/>
              <a:defRPr sz="1400">
                <a:solidFill>
                  <a:schemeClr val="lt1"/>
                </a:solidFill>
              </a:defRPr>
            </a:lvl2pPr>
            <a:lvl3pPr marL="1371600" lvl="2" indent="-228600" algn="l">
              <a:lnSpc>
                <a:spcPct val="100000"/>
              </a:lnSpc>
              <a:spcBef>
                <a:spcPts val="500"/>
              </a:spcBef>
              <a:spcAft>
                <a:spcPts val="0"/>
              </a:spcAft>
              <a:buClr>
                <a:schemeClr val="lt1"/>
              </a:buClr>
              <a:buSzPts val="1400"/>
              <a:buNone/>
              <a:defRPr sz="1400">
                <a:solidFill>
                  <a:schemeClr val="lt1"/>
                </a:solidFill>
              </a:defRPr>
            </a:lvl3pPr>
            <a:lvl4pPr marL="1828800" lvl="3" indent="-228600" algn="l">
              <a:lnSpc>
                <a:spcPct val="100000"/>
              </a:lnSpc>
              <a:spcBef>
                <a:spcPts val="500"/>
              </a:spcBef>
              <a:spcAft>
                <a:spcPts val="0"/>
              </a:spcAft>
              <a:buClr>
                <a:schemeClr val="lt1"/>
              </a:buClr>
              <a:buSzPts val="1400"/>
              <a:buNone/>
              <a:defRPr sz="1400">
                <a:solidFill>
                  <a:schemeClr val="lt1"/>
                </a:solidFill>
              </a:defRPr>
            </a:lvl4pPr>
            <a:lvl5pPr marL="2286000" lvl="4" indent="-228600" algn="l">
              <a:lnSpc>
                <a:spcPct val="100000"/>
              </a:lnSpc>
              <a:spcBef>
                <a:spcPts val="500"/>
              </a:spcBef>
              <a:spcAft>
                <a:spcPts val="0"/>
              </a:spcAft>
              <a:buClr>
                <a:schemeClr val="lt1"/>
              </a:buClr>
              <a:buSzPts val="1400"/>
              <a:buNone/>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3" name="Google Shape;193;p77"/>
          <p:cNvSpPr txBox="1">
            <a:spLocks noGrp="1"/>
          </p:cNvSpPr>
          <p:nvPr>
            <p:ph type="body" idx="8"/>
          </p:nvPr>
        </p:nvSpPr>
        <p:spPr>
          <a:xfrm>
            <a:off x="7856241" y="2489200"/>
            <a:ext cx="2520950" cy="549275"/>
          </a:xfrm>
          <a:prstGeom prst="rect">
            <a:avLst/>
          </a:prstGeom>
          <a:solidFill>
            <a:schemeClr val="dk2">
              <a:alpha val="20000"/>
            </a:schemeClr>
          </a:solidFill>
          <a:ln>
            <a:noFill/>
          </a:ln>
        </p:spPr>
        <p:txBody>
          <a:bodyPr spcFirstLastPara="1" wrap="square" lIns="91425" tIns="45700" rIns="91425" bIns="45700" anchor="ctr" anchorCtr="0">
            <a:noAutofit/>
          </a:bodyPr>
          <a:lstStyle>
            <a:lvl1pPr marL="457200" lvl="0" indent="-228600" algn="ctr">
              <a:lnSpc>
                <a:spcPct val="100000"/>
              </a:lnSpc>
              <a:spcBef>
                <a:spcPts val="1000"/>
              </a:spcBef>
              <a:spcAft>
                <a:spcPts val="0"/>
              </a:spcAft>
              <a:buClr>
                <a:schemeClr val="lt1"/>
              </a:buClr>
              <a:buSzPts val="2000"/>
              <a:buNone/>
              <a:defRPr sz="2000">
                <a:solidFill>
                  <a:schemeClr val="lt1"/>
                </a:solidFill>
              </a:defRPr>
            </a:lvl1pPr>
            <a:lvl2pPr marL="914400" lvl="1" indent="-228600" algn="l">
              <a:lnSpc>
                <a:spcPct val="100000"/>
              </a:lnSpc>
              <a:spcBef>
                <a:spcPts val="500"/>
              </a:spcBef>
              <a:spcAft>
                <a:spcPts val="0"/>
              </a:spcAft>
              <a:buClr>
                <a:schemeClr val="lt1"/>
              </a:buClr>
              <a:buSzPts val="1400"/>
              <a:buNone/>
              <a:defRPr sz="1400">
                <a:solidFill>
                  <a:schemeClr val="lt1"/>
                </a:solidFill>
              </a:defRPr>
            </a:lvl2pPr>
            <a:lvl3pPr marL="1371600" lvl="2" indent="-228600" algn="l">
              <a:lnSpc>
                <a:spcPct val="100000"/>
              </a:lnSpc>
              <a:spcBef>
                <a:spcPts val="500"/>
              </a:spcBef>
              <a:spcAft>
                <a:spcPts val="0"/>
              </a:spcAft>
              <a:buClr>
                <a:schemeClr val="lt1"/>
              </a:buClr>
              <a:buSzPts val="1400"/>
              <a:buNone/>
              <a:defRPr sz="1400">
                <a:solidFill>
                  <a:schemeClr val="lt1"/>
                </a:solidFill>
              </a:defRPr>
            </a:lvl3pPr>
            <a:lvl4pPr marL="1828800" lvl="3" indent="-228600" algn="l">
              <a:lnSpc>
                <a:spcPct val="100000"/>
              </a:lnSpc>
              <a:spcBef>
                <a:spcPts val="500"/>
              </a:spcBef>
              <a:spcAft>
                <a:spcPts val="0"/>
              </a:spcAft>
              <a:buClr>
                <a:schemeClr val="lt1"/>
              </a:buClr>
              <a:buSzPts val="1400"/>
              <a:buNone/>
              <a:defRPr sz="1400">
                <a:solidFill>
                  <a:schemeClr val="lt1"/>
                </a:solidFill>
              </a:defRPr>
            </a:lvl4pPr>
            <a:lvl5pPr marL="2286000" lvl="4" indent="-228600" algn="l">
              <a:lnSpc>
                <a:spcPct val="100000"/>
              </a:lnSpc>
              <a:spcBef>
                <a:spcPts val="500"/>
              </a:spcBef>
              <a:spcAft>
                <a:spcPts val="0"/>
              </a:spcAft>
              <a:buClr>
                <a:schemeClr val="lt1"/>
              </a:buClr>
              <a:buSzPts val="1400"/>
              <a:buNone/>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4" name="Google Shape;194;p77"/>
          <p:cNvSpPr txBox="1">
            <a:spLocks noGrp="1"/>
          </p:cNvSpPr>
          <p:nvPr>
            <p:ph type="body" idx="9"/>
          </p:nvPr>
        </p:nvSpPr>
        <p:spPr>
          <a:xfrm>
            <a:off x="3652577" y="4908309"/>
            <a:ext cx="2520950" cy="549275"/>
          </a:xfrm>
          <a:prstGeom prst="rect">
            <a:avLst/>
          </a:prstGeom>
          <a:solidFill>
            <a:schemeClr val="dk2">
              <a:alpha val="20000"/>
            </a:schemeClr>
          </a:solidFill>
          <a:ln>
            <a:noFill/>
          </a:ln>
        </p:spPr>
        <p:txBody>
          <a:bodyPr spcFirstLastPara="1" wrap="square" lIns="91425" tIns="45700" rIns="91425" bIns="45700" anchor="ctr" anchorCtr="0">
            <a:noAutofit/>
          </a:bodyPr>
          <a:lstStyle>
            <a:lvl1pPr marL="457200" lvl="0" indent="-228600" algn="ctr">
              <a:lnSpc>
                <a:spcPct val="100000"/>
              </a:lnSpc>
              <a:spcBef>
                <a:spcPts val="1000"/>
              </a:spcBef>
              <a:spcAft>
                <a:spcPts val="0"/>
              </a:spcAft>
              <a:buClr>
                <a:schemeClr val="lt1"/>
              </a:buClr>
              <a:buSzPts val="2000"/>
              <a:buNone/>
              <a:defRPr sz="2000">
                <a:solidFill>
                  <a:schemeClr val="lt1"/>
                </a:solidFill>
              </a:defRPr>
            </a:lvl1pPr>
            <a:lvl2pPr marL="914400" lvl="1" indent="-228600" algn="l">
              <a:lnSpc>
                <a:spcPct val="100000"/>
              </a:lnSpc>
              <a:spcBef>
                <a:spcPts val="500"/>
              </a:spcBef>
              <a:spcAft>
                <a:spcPts val="0"/>
              </a:spcAft>
              <a:buClr>
                <a:schemeClr val="lt1"/>
              </a:buClr>
              <a:buSzPts val="1400"/>
              <a:buNone/>
              <a:defRPr sz="1400">
                <a:solidFill>
                  <a:schemeClr val="lt1"/>
                </a:solidFill>
              </a:defRPr>
            </a:lvl2pPr>
            <a:lvl3pPr marL="1371600" lvl="2" indent="-228600" algn="l">
              <a:lnSpc>
                <a:spcPct val="100000"/>
              </a:lnSpc>
              <a:spcBef>
                <a:spcPts val="500"/>
              </a:spcBef>
              <a:spcAft>
                <a:spcPts val="0"/>
              </a:spcAft>
              <a:buClr>
                <a:schemeClr val="lt1"/>
              </a:buClr>
              <a:buSzPts val="1400"/>
              <a:buNone/>
              <a:defRPr sz="1400">
                <a:solidFill>
                  <a:schemeClr val="lt1"/>
                </a:solidFill>
              </a:defRPr>
            </a:lvl3pPr>
            <a:lvl4pPr marL="1828800" lvl="3" indent="-228600" algn="l">
              <a:lnSpc>
                <a:spcPct val="100000"/>
              </a:lnSpc>
              <a:spcBef>
                <a:spcPts val="500"/>
              </a:spcBef>
              <a:spcAft>
                <a:spcPts val="0"/>
              </a:spcAft>
              <a:buClr>
                <a:schemeClr val="lt1"/>
              </a:buClr>
              <a:buSzPts val="1400"/>
              <a:buNone/>
              <a:defRPr sz="1400">
                <a:solidFill>
                  <a:schemeClr val="lt1"/>
                </a:solidFill>
              </a:defRPr>
            </a:lvl4pPr>
            <a:lvl5pPr marL="2286000" lvl="4" indent="-228600" algn="l">
              <a:lnSpc>
                <a:spcPct val="100000"/>
              </a:lnSpc>
              <a:spcBef>
                <a:spcPts val="500"/>
              </a:spcBef>
              <a:spcAft>
                <a:spcPts val="0"/>
              </a:spcAft>
              <a:buClr>
                <a:schemeClr val="lt1"/>
              </a:buClr>
              <a:buSzPts val="1400"/>
              <a:buNone/>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5" name="Google Shape;195;p77"/>
          <p:cNvSpPr txBox="1">
            <a:spLocks noGrp="1"/>
          </p:cNvSpPr>
          <p:nvPr>
            <p:ph type="body" idx="13"/>
          </p:nvPr>
        </p:nvSpPr>
        <p:spPr>
          <a:xfrm>
            <a:off x="6446727" y="4908309"/>
            <a:ext cx="2520950" cy="549275"/>
          </a:xfrm>
          <a:prstGeom prst="rect">
            <a:avLst/>
          </a:prstGeom>
          <a:solidFill>
            <a:schemeClr val="dk2">
              <a:alpha val="20000"/>
            </a:schemeClr>
          </a:solidFill>
          <a:ln>
            <a:noFill/>
          </a:ln>
        </p:spPr>
        <p:txBody>
          <a:bodyPr spcFirstLastPara="1" wrap="square" lIns="91425" tIns="45700" rIns="91425" bIns="45700" anchor="ctr" anchorCtr="0">
            <a:noAutofit/>
          </a:bodyPr>
          <a:lstStyle>
            <a:lvl1pPr marL="457200" lvl="0" indent="-228600" algn="ctr">
              <a:lnSpc>
                <a:spcPct val="100000"/>
              </a:lnSpc>
              <a:spcBef>
                <a:spcPts val="1000"/>
              </a:spcBef>
              <a:spcAft>
                <a:spcPts val="0"/>
              </a:spcAft>
              <a:buClr>
                <a:schemeClr val="lt1"/>
              </a:buClr>
              <a:buSzPts val="2000"/>
              <a:buNone/>
              <a:defRPr sz="2000">
                <a:solidFill>
                  <a:schemeClr val="lt1"/>
                </a:solidFill>
              </a:defRPr>
            </a:lvl1pPr>
            <a:lvl2pPr marL="914400" lvl="1" indent="-228600" algn="l">
              <a:lnSpc>
                <a:spcPct val="100000"/>
              </a:lnSpc>
              <a:spcBef>
                <a:spcPts val="500"/>
              </a:spcBef>
              <a:spcAft>
                <a:spcPts val="0"/>
              </a:spcAft>
              <a:buClr>
                <a:schemeClr val="lt1"/>
              </a:buClr>
              <a:buSzPts val="1400"/>
              <a:buNone/>
              <a:defRPr sz="1400">
                <a:solidFill>
                  <a:schemeClr val="lt1"/>
                </a:solidFill>
              </a:defRPr>
            </a:lvl2pPr>
            <a:lvl3pPr marL="1371600" lvl="2" indent="-228600" algn="l">
              <a:lnSpc>
                <a:spcPct val="100000"/>
              </a:lnSpc>
              <a:spcBef>
                <a:spcPts val="500"/>
              </a:spcBef>
              <a:spcAft>
                <a:spcPts val="0"/>
              </a:spcAft>
              <a:buClr>
                <a:schemeClr val="lt1"/>
              </a:buClr>
              <a:buSzPts val="1400"/>
              <a:buNone/>
              <a:defRPr sz="1400">
                <a:solidFill>
                  <a:schemeClr val="lt1"/>
                </a:solidFill>
              </a:defRPr>
            </a:lvl3pPr>
            <a:lvl4pPr marL="1828800" lvl="3" indent="-228600" algn="l">
              <a:lnSpc>
                <a:spcPct val="100000"/>
              </a:lnSpc>
              <a:spcBef>
                <a:spcPts val="500"/>
              </a:spcBef>
              <a:spcAft>
                <a:spcPts val="0"/>
              </a:spcAft>
              <a:buClr>
                <a:schemeClr val="lt1"/>
              </a:buClr>
              <a:buSzPts val="1400"/>
              <a:buNone/>
              <a:defRPr sz="1400">
                <a:solidFill>
                  <a:schemeClr val="lt1"/>
                </a:solidFill>
              </a:defRPr>
            </a:lvl4pPr>
            <a:lvl5pPr marL="2286000" lvl="4" indent="-228600" algn="l">
              <a:lnSpc>
                <a:spcPct val="100000"/>
              </a:lnSpc>
              <a:spcBef>
                <a:spcPts val="500"/>
              </a:spcBef>
              <a:spcAft>
                <a:spcPts val="0"/>
              </a:spcAft>
              <a:buClr>
                <a:schemeClr val="lt1"/>
              </a:buClr>
              <a:buSzPts val="1400"/>
              <a:buNone/>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e Person Callout">
  <p:cSld name="One Person Callout">
    <p:spTree>
      <p:nvGrpSpPr>
        <p:cNvPr id="1" name="Shape 196"/>
        <p:cNvGrpSpPr/>
        <p:nvPr/>
      </p:nvGrpSpPr>
      <p:grpSpPr>
        <a:xfrm>
          <a:off x="0" y="0"/>
          <a:ext cx="0" cy="0"/>
          <a:chOff x="0" y="0"/>
          <a:chExt cx="0" cy="0"/>
        </a:xfrm>
      </p:grpSpPr>
      <p:sp>
        <p:nvSpPr>
          <p:cNvPr id="197" name="Google Shape;197;p79"/>
          <p:cNvSpPr>
            <a:spLocks noGrp="1"/>
          </p:cNvSpPr>
          <p:nvPr>
            <p:ph type="pic" idx="2"/>
          </p:nvPr>
        </p:nvSpPr>
        <p:spPr>
          <a:xfrm>
            <a:off x="458100" y="1351688"/>
            <a:ext cx="3816000" cy="3816000"/>
          </a:xfrm>
          <a:prstGeom prst="ellipse">
            <a:avLst/>
          </a:prstGeom>
          <a:noFill/>
          <a:ln>
            <a:noFill/>
          </a:ln>
        </p:spPr>
      </p:sp>
      <p:pic>
        <p:nvPicPr>
          <p:cNvPr id="198" name="Google Shape;198;p79" descr="A blue and black background&#10;&#10;Description automatically generated"/>
          <p:cNvPicPr preferRelativeResize="0"/>
          <p:nvPr/>
        </p:nvPicPr>
        <p:blipFill rotWithShape="1">
          <a:blip r:embed="rId2">
            <a:alphaModFix/>
          </a:blip>
          <a:srcRect l="46767" t="1" r="15494" b="2265"/>
          <a:stretch/>
        </p:blipFill>
        <p:spPr>
          <a:xfrm rot="10800000">
            <a:off x="7484011" y="0"/>
            <a:ext cx="4707987" cy="6858000"/>
          </a:xfrm>
          <a:prstGeom prst="rect">
            <a:avLst/>
          </a:prstGeom>
          <a:noFill/>
          <a:ln>
            <a:noFill/>
          </a:ln>
        </p:spPr>
      </p:pic>
      <p:sp>
        <p:nvSpPr>
          <p:cNvPr id="199" name="Google Shape;199;p79"/>
          <p:cNvSpPr txBox="1">
            <a:spLocks noGrp="1"/>
          </p:cNvSpPr>
          <p:nvPr>
            <p:ph type="body" idx="1"/>
          </p:nvPr>
        </p:nvSpPr>
        <p:spPr>
          <a:xfrm>
            <a:off x="4644415" y="2791337"/>
            <a:ext cx="4707987" cy="707886"/>
          </a:xfrm>
          <a:prstGeom prst="rect">
            <a:avLst/>
          </a:prstGeom>
          <a:noFill/>
          <a:ln>
            <a:noFill/>
          </a:ln>
        </p:spPr>
        <p:txBody>
          <a:bodyPr spcFirstLastPara="1" wrap="square" lIns="91425" tIns="45700" rIns="91425" bIns="45700" anchor="b" anchorCtr="0">
            <a:spAutoFit/>
          </a:bodyPr>
          <a:lstStyle>
            <a:lvl1pPr marL="457200" lvl="0" indent="-228600" algn="l">
              <a:lnSpc>
                <a:spcPct val="100000"/>
              </a:lnSpc>
              <a:spcBef>
                <a:spcPts val="1000"/>
              </a:spcBef>
              <a:spcAft>
                <a:spcPts val="0"/>
              </a:spcAft>
              <a:buClr>
                <a:schemeClr val="accent1"/>
              </a:buClr>
              <a:buSzPts val="4000"/>
              <a:buNone/>
              <a:defRPr sz="4000" b="1">
                <a:solidFill>
                  <a:schemeClr val="accent1"/>
                </a:solidFill>
                <a:latin typeface="Palanquin"/>
                <a:ea typeface="Palanquin"/>
                <a:cs typeface="Palanquin"/>
                <a:sym typeface="Palanquin"/>
              </a:defRPr>
            </a:lvl1pPr>
            <a:lvl2pPr marL="914400" lvl="1" indent="-228600" algn="l">
              <a:lnSpc>
                <a:spcPct val="100000"/>
              </a:lnSpc>
              <a:spcBef>
                <a:spcPts val="500"/>
              </a:spcBef>
              <a:spcAft>
                <a:spcPts val="0"/>
              </a:spcAft>
              <a:buClr>
                <a:schemeClr val="dk1"/>
              </a:buClr>
              <a:buSzPts val="1800"/>
              <a:buNone/>
              <a:defRPr/>
            </a:lvl2pPr>
            <a:lvl3pPr marL="1371600" lvl="2" indent="-228600" algn="l">
              <a:lnSpc>
                <a:spcPct val="100000"/>
              </a:lnSpc>
              <a:spcBef>
                <a:spcPts val="500"/>
              </a:spcBef>
              <a:spcAft>
                <a:spcPts val="0"/>
              </a:spcAft>
              <a:buClr>
                <a:schemeClr val="dk1"/>
              </a:buClr>
              <a:buSzPts val="1800"/>
              <a:buNone/>
              <a:defRPr/>
            </a:lvl3pPr>
            <a:lvl4pPr marL="1828800" lvl="3" indent="-228600" algn="l">
              <a:lnSpc>
                <a:spcPct val="100000"/>
              </a:lnSpc>
              <a:spcBef>
                <a:spcPts val="500"/>
              </a:spcBef>
              <a:spcAft>
                <a:spcPts val="0"/>
              </a:spcAft>
              <a:buClr>
                <a:schemeClr val="dk1"/>
              </a:buClr>
              <a:buSzPts val="1800"/>
              <a:buNone/>
              <a:defRPr/>
            </a:lvl4pPr>
            <a:lvl5pPr marL="2286000" lvl="4" indent="-228600" algn="l">
              <a:lnSpc>
                <a:spcPct val="10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0" name="Google Shape;200;p79"/>
          <p:cNvSpPr txBox="1">
            <a:spLocks noGrp="1"/>
          </p:cNvSpPr>
          <p:nvPr>
            <p:ph type="body" idx="3"/>
          </p:nvPr>
        </p:nvSpPr>
        <p:spPr>
          <a:xfrm>
            <a:off x="4644416" y="3474819"/>
            <a:ext cx="4288570" cy="523220"/>
          </a:xfrm>
          <a:prstGeom prst="rect">
            <a:avLst/>
          </a:prstGeom>
          <a:noFill/>
          <a:ln>
            <a:noFill/>
          </a:ln>
        </p:spPr>
        <p:txBody>
          <a:bodyPr spcFirstLastPara="1" wrap="square" lIns="91425" tIns="45700" rIns="91425" bIns="45700" anchor="b" anchorCtr="0">
            <a:spAutoFit/>
          </a:bodyPr>
          <a:lstStyle>
            <a:lvl1pPr marL="457200" lvl="0" indent="-228600" algn="l">
              <a:lnSpc>
                <a:spcPct val="100000"/>
              </a:lnSpc>
              <a:spcBef>
                <a:spcPts val="1000"/>
              </a:spcBef>
              <a:spcAft>
                <a:spcPts val="0"/>
              </a:spcAft>
              <a:buClr>
                <a:schemeClr val="accent1"/>
              </a:buClr>
              <a:buSzPts val="2800"/>
              <a:buNone/>
              <a:defRPr sz="2800" b="0">
                <a:solidFill>
                  <a:schemeClr val="accent1"/>
                </a:solidFill>
                <a:latin typeface="Palanquin"/>
                <a:ea typeface="Palanquin"/>
                <a:cs typeface="Palanquin"/>
                <a:sym typeface="Palanquin"/>
              </a:defRPr>
            </a:lvl1pPr>
            <a:lvl2pPr marL="914400" lvl="1" indent="-228600" algn="l">
              <a:lnSpc>
                <a:spcPct val="100000"/>
              </a:lnSpc>
              <a:spcBef>
                <a:spcPts val="500"/>
              </a:spcBef>
              <a:spcAft>
                <a:spcPts val="0"/>
              </a:spcAft>
              <a:buClr>
                <a:schemeClr val="dk1"/>
              </a:buClr>
              <a:buSzPts val="1800"/>
              <a:buNone/>
              <a:defRPr/>
            </a:lvl2pPr>
            <a:lvl3pPr marL="1371600" lvl="2" indent="-228600" algn="l">
              <a:lnSpc>
                <a:spcPct val="100000"/>
              </a:lnSpc>
              <a:spcBef>
                <a:spcPts val="500"/>
              </a:spcBef>
              <a:spcAft>
                <a:spcPts val="0"/>
              </a:spcAft>
              <a:buClr>
                <a:schemeClr val="dk1"/>
              </a:buClr>
              <a:buSzPts val="1800"/>
              <a:buNone/>
              <a:defRPr/>
            </a:lvl3pPr>
            <a:lvl4pPr marL="1828800" lvl="3" indent="-228600" algn="l">
              <a:lnSpc>
                <a:spcPct val="100000"/>
              </a:lnSpc>
              <a:spcBef>
                <a:spcPts val="500"/>
              </a:spcBef>
              <a:spcAft>
                <a:spcPts val="0"/>
              </a:spcAft>
              <a:buClr>
                <a:schemeClr val="dk1"/>
              </a:buClr>
              <a:buSzPts val="1800"/>
              <a:buNone/>
              <a:defRPr/>
            </a:lvl4pPr>
            <a:lvl5pPr marL="2286000" lvl="4" indent="-228600" algn="l">
              <a:lnSpc>
                <a:spcPct val="10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hree Person Callout">
  <p:cSld name="Three Person Callout">
    <p:spTree>
      <p:nvGrpSpPr>
        <p:cNvPr id="1" name="Shape 201"/>
        <p:cNvGrpSpPr/>
        <p:nvPr/>
      </p:nvGrpSpPr>
      <p:grpSpPr>
        <a:xfrm>
          <a:off x="0" y="0"/>
          <a:ext cx="0" cy="0"/>
          <a:chOff x="0" y="0"/>
          <a:chExt cx="0" cy="0"/>
        </a:xfrm>
      </p:grpSpPr>
      <p:sp>
        <p:nvSpPr>
          <p:cNvPr id="202" name="Google Shape;202;p80"/>
          <p:cNvSpPr txBox="1">
            <a:spLocks noGrp="1"/>
          </p:cNvSpPr>
          <p:nvPr>
            <p:ph type="body" idx="1"/>
          </p:nvPr>
        </p:nvSpPr>
        <p:spPr>
          <a:xfrm>
            <a:off x="1039087" y="4147430"/>
            <a:ext cx="3082747" cy="461665"/>
          </a:xfrm>
          <a:prstGeom prst="rect">
            <a:avLst/>
          </a:prstGeom>
          <a:noFill/>
          <a:ln>
            <a:noFill/>
          </a:ln>
        </p:spPr>
        <p:txBody>
          <a:bodyPr spcFirstLastPara="1" wrap="square" lIns="91425" tIns="45700" rIns="91425" bIns="45700" anchor="b" anchorCtr="0">
            <a:spAutoFit/>
          </a:bodyPr>
          <a:lstStyle>
            <a:lvl1pPr marL="457200" lvl="0" indent="-228600" algn="l">
              <a:lnSpc>
                <a:spcPct val="100000"/>
              </a:lnSpc>
              <a:spcBef>
                <a:spcPts val="1000"/>
              </a:spcBef>
              <a:spcAft>
                <a:spcPts val="0"/>
              </a:spcAft>
              <a:buClr>
                <a:schemeClr val="accent1"/>
              </a:buClr>
              <a:buSzPts val="2400"/>
              <a:buNone/>
              <a:defRPr sz="2400" b="1">
                <a:solidFill>
                  <a:schemeClr val="accent1"/>
                </a:solidFill>
                <a:latin typeface="Palanquin"/>
                <a:ea typeface="Palanquin"/>
                <a:cs typeface="Palanquin"/>
                <a:sym typeface="Palanquin"/>
              </a:defRPr>
            </a:lvl1pPr>
            <a:lvl2pPr marL="914400" lvl="1" indent="-228600" algn="l">
              <a:lnSpc>
                <a:spcPct val="100000"/>
              </a:lnSpc>
              <a:spcBef>
                <a:spcPts val="500"/>
              </a:spcBef>
              <a:spcAft>
                <a:spcPts val="0"/>
              </a:spcAft>
              <a:buClr>
                <a:schemeClr val="dk1"/>
              </a:buClr>
              <a:buSzPts val="1800"/>
              <a:buNone/>
              <a:defRPr/>
            </a:lvl2pPr>
            <a:lvl3pPr marL="1371600" lvl="2" indent="-228600" algn="l">
              <a:lnSpc>
                <a:spcPct val="100000"/>
              </a:lnSpc>
              <a:spcBef>
                <a:spcPts val="500"/>
              </a:spcBef>
              <a:spcAft>
                <a:spcPts val="0"/>
              </a:spcAft>
              <a:buClr>
                <a:schemeClr val="dk1"/>
              </a:buClr>
              <a:buSzPts val="1800"/>
              <a:buNone/>
              <a:defRPr/>
            </a:lvl3pPr>
            <a:lvl4pPr marL="1828800" lvl="3" indent="-228600" algn="l">
              <a:lnSpc>
                <a:spcPct val="100000"/>
              </a:lnSpc>
              <a:spcBef>
                <a:spcPts val="500"/>
              </a:spcBef>
              <a:spcAft>
                <a:spcPts val="0"/>
              </a:spcAft>
              <a:buClr>
                <a:schemeClr val="dk1"/>
              </a:buClr>
              <a:buSzPts val="1800"/>
              <a:buNone/>
              <a:defRPr/>
            </a:lvl4pPr>
            <a:lvl5pPr marL="2286000" lvl="4" indent="-228600" algn="l">
              <a:lnSpc>
                <a:spcPct val="10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3" name="Google Shape;203;p80"/>
          <p:cNvSpPr txBox="1">
            <a:spLocks noGrp="1"/>
          </p:cNvSpPr>
          <p:nvPr>
            <p:ph type="body" idx="2"/>
          </p:nvPr>
        </p:nvSpPr>
        <p:spPr>
          <a:xfrm>
            <a:off x="1039088" y="4570623"/>
            <a:ext cx="3082746" cy="338554"/>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Clr>
                <a:schemeClr val="accent1"/>
              </a:buClr>
              <a:buSzPts val="1600"/>
              <a:buNone/>
              <a:defRPr sz="1600" b="0">
                <a:solidFill>
                  <a:schemeClr val="accent1"/>
                </a:solidFill>
                <a:latin typeface="Palanquin"/>
                <a:ea typeface="Palanquin"/>
                <a:cs typeface="Palanquin"/>
                <a:sym typeface="Palanquin"/>
              </a:defRPr>
            </a:lvl1pPr>
            <a:lvl2pPr marL="914400" lvl="1" indent="-228600" algn="l">
              <a:lnSpc>
                <a:spcPct val="100000"/>
              </a:lnSpc>
              <a:spcBef>
                <a:spcPts val="500"/>
              </a:spcBef>
              <a:spcAft>
                <a:spcPts val="0"/>
              </a:spcAft>
              <a:buClr>
                <a:schemeClr val="dk1"/>
              </a:buClr>
              <a:buSzPts val="1800"/>
              <a:buNone/>
              <a:defRPr/>
            </a:lvl2pPr>
            <a:lvl3pPr marL="1371600" lvl="2" indent="-228600" algn="l">
              <a:lnSpc>
                <a:spcPct val="100000"/>
              </a:lnSpc>
              <a:spcBef>
                <a:spcPts val="500"/>
              </a:spcBef>
              <a:spcAft>
                <a:spcPts val="0"/>
              </a:spcAft>
              <a:buClr>
                <a:schemeClr val="dk1"/>
              </a:buClr>
              <a:buSzPts val="1800"/>
              <a:buNone/>
              <a:defRPr/>
            </a:lvl3pPr>
            <a:lvl4pPr marL="1828800" lvl="3" indent="-228600" algn="l">
              <a:lnSpc>
                <a:spcPct val="100000"/>
              </a:lnSpc>
              <a:spcBef>
                <a:spcPts val="500"/>
              </a:spcBef>
              <a:spcAft>
                <a:spcPts val="0"/>
              </a:spcAft>
              <a:buClr>
                <a:schemeClr val="dk1"/>
              </a:buClr>
              <a:buSzPts val="1800"/>
              <a:buNone/>
              <a:defRPr/>
            </a:lvl4pPr>
            <a:lvl5pPr marL="2286000" lvl="4" indent="-228600" algn="l">
              <a:lnSpc>
                <a:spcPct val="10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4" name="Google Shape;204;p80"/>
          <p:cNvSpPr>
            <a:spLocks noGrp="1"/>
          </p:cNvSpPr>
          <p:nvPr>
            <p:ph type="pic" idx="3"/>
          </p:nvPr>
        </p:nvSpPr>
        <p:spPr>
          <a:xfrm>
            <a:off x="1039087" y="1569722"/>
            <a:ext cx="2318400" cy="2318400"/>
          </a:xfrm>
          <a:prstGeom prst="ellipse">
            <a:avLst/>
          </a:prstGeom>
          <a:noFill/>
          <a:ln>
            <a:noFill/>
          </a:ln>
        </p:spPr>
      </p:sp>
      <p:sp>
        <p:nvSpPr>
          <p:cNvPr id="205" name="Google Shape;205;p80"/>
          <p:cNvSpPr>
            <a:spLocks noGrp="1"/>
          </p:cNvSpPr>
          <p:nvPr>
            <p:ph type="pic" idx="4"/>
          </p:nvPr>
        </p:nvSpPr>
        <p:spPr>
          <a:xfrm>
            <a:off x="4738890" y="1569722"/>
            <a:ext cx="2318400" cy="2318400"/>
          </a:xfrm>
          <a:prstGeom prst="ellipse">
            <a:avLst/>
          </a:prstGeom>
          <a:noFill/>
          <a:ln>
            <a:noFill/>
          </a:ln>
        </p:spPr>
      </p:sp>
      <p:sp>
        <p:nvSpPr>
          <p:cNvPr id="206" name="Google Shape;206;p80"/>
          <p:cNvSpPr>
            <a:spLocks noGrp="1"/>
          </p:cNvSpPr>
          <p:nvPr>
            <p:ph type="pic" idx="5"/>
          </p:nvPr>
        </p:nvSpPr>
        <p:spPr>
          <a:xfrm>
            <a:off x="8452761" y="1569722"/>
            <a:ext cx="2318400" cy="2318400"/>
          </a:xfrm>
          <a:prstGeom prst="ellipse">
            <a:avLst/>
          </a:prstGeom>
          <a:noFill/>
          <a:ln>
            <a:noFill/>
          </a:ln>
        </p:spPr>
      </p:sp>
      <p:sp>
        <p:nvSpPr>
          <p:cNvPr id="207" name="Google Shape;207;p80"/>
          <p:cNvSpPr txBox="1">
            <a:spLocks noGrp="1"/>
          </p:cNvSpPr>
          <p:nvPr>
            <p:ph type="body" idx="6"/>
          </p:nvPr>
        </p:nvSpPr>
        <p:spPr>
          <a:xfrm>
            <a:off x="4738890" y="4147430"/>
            <a:ext cx="3082747" cy="461665"/>
          </a:xfrm>
          <a:prstGeom prst="rect">
            <a:avLst/>
          </a:prstGeom>
          <a:noFill/>
          <a:ln>
            <a:noFill/>
          </a:ln>
        </p:spPr>
        <p:txBody>
          <a:bodyPr spcFirstLastPara="1" wrap="square" lIns="91425" tIns="45700" rIns="91425" bIns="45700" anchor="b" anchorCtr="0">
            <a:spAutoFit/>
          </a:bodyPr>
          <a:lstStyle>
            <a:lvl1pPr marL="457200" lvl="0" indent="-228600" algn="l">
              <a:lnSpc>
                <a:spcPct val="100000"/>
              </a:lnSpc>
              <a:spcBef>
                <a:spcPts val="1000"/>
              </a:spcBef>
              <a:spcAft>
                <a:spcPts val="0"/>
              </a:spcAft>
              <a:buClr>
                <a:schemeClr val="accent1"/>
              </a:buClr>
              <a:buSzPts val="2400"/>
              <a:buNone/>
              <a:defRPr sz="2400" b="1">
                <a:solidFill>
                  <a:schemeClr val="accent1"/>
                </a:solidFill>
                <a:latin typeface="Palanquin"/>
                <a:ea typeface="Palanquin"/>
                <a:cs typeface="Palanquin"/>
                <a:sym typeface="Palanquin"/>
              </a:defRPr>
            </a:lvl1pPr>
            <a:lvl2pPr marL="914400" lvl="1" indent="-228600" algn="l">
              <a:lnSpc>
                <a:spcPct val="100000"/>
              </a:lnSpc>
              <a:spcBef>
                <a:spcPts val="500"/>
              </a:spcBef>
              <a:spcAft>
                <a:spcPts val="0"/>
              </a:spcAft>
              <a:buClr>
                <a:schemeClr val="dk1"/>
              </a:buClr>
              <a:buSzPts val="1800"/>
              <a:buNone/>
              <a:defRPr/>
            </a:lvl2pPr>
            <a:lvl3pPr marL="1371600" lvl="2" indent="-228600" algn="l">
              <a:lnSpc>
                <a:spcPct val="100000"/>
              </a:lnSpc>
              <a:spcBef>
                <a:spcPts val="500"/>
              </a:spcBef>
              <a:spcAft>
                <a:spcPts val="0"/>
              </a:spcAft>
              <a:buClr>
                <a:schemeClr val="dk1"/>
              </a:buClr>
              <a:buSzPts val="1800"/>
              <a:buNone/>
              <a:defRPr/>
            </a:lvl3pPr>
            <a:lvl4pPr marL="1828800" lvl="3" indent="-228600" algn="l">
              <a:lnSpc>
                <a:spcPct val="100000"/>
              </a:lnSpc>
              <a:spcBef>
                <a:spcPts val="500"/>
              </a:spcBef>
              <a:spcAft>
                <a:spcPts val="0"/>
              </a:spcAft>
              <a:buClr>
                <a:schemeClr val="dk1"/>
              </a:buClr>
              <a:buSzPts val="1800"/>
              <a:buNone/>
              <a:defRPr/>
            </a:lvl4pPr>
            <a:lvl5pPr marL="2286000" lvl="4" indent="-228600" algn="l">
              <a:lnSpc>
                <a:spcPct val="10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8" name="Google Shape;208;p80"/>
          <p:cNvSpPr txBox="1">
            <a:spLocks noGrp="1"/>
          </p:cNvSpPr>
          <p:nvPr>
            <p:ph type="body" idx="7"/>
          </p:nvPr>
        </p:nvSpPr>
        <p:spPr>
          <a:xfrm>
            <a:off x="4738891" y="4570623"/>
            <a:ext cx="3082746" cy="338554"/>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Clr>
                <a:schemeClr val="accent1"/>
              </a:buClr>
              <a:buSzPts val="1600"/>
              <a:buNone/>
              <a:defRPr sz="1600" b="0">
                <a:solidFill>
                  <a:schemeClr val="accent1"/>
                </a:solidFill>
                <a:latin typeface="Palanquin"/>
                <a:ea typeface="Palanquin"/>
                <a:cs typeface="Palanquin"/>
                <a:sym typeface="Palanquin"/>
              </a:defRPr>
            </a:lvl1pPr>
            <a:lvl2pPr marL="914400" lvl="1" indent="-228600" algn="l">
              <a:lnSpc>
                <a:spcPct val="100000"/>
              </a:lnSpc>
              <a:spcBef>
                <a:spcPts val="500"/>
              </a:spcBef>
              <a:spcAft>
                <a:spcPts val="0"/>
              </a:spcAft>
              <a:buClr>
                <a:schemeClr val="dk1"/>
              </a:buClr>
              <a:buSzPts val="1800"/>
              <a:buNone/>
              <a:defRPr/>
            </a:lvl2pPr>
            <a:lvl3pPr marL="1371600" lvl="2" indent="-228600" algn="l">
              <a:lnSpc>
                <a:spcPct val="100000"/>
              </a:lnSpc>
              <a:spcBef>
                <a:spcPts val="500"/>
              </a:spcBef>
              <a:spcAft>
                <a:spcPts val="0"/>
              </a:spcAft>
              <a:buClr>
                <a:schemeClr val="dk1"/>
              </a:buClr>
              <a:buSzPts val="1800"/>
              <a:buNone/>
              <a:defRPr/>
            </a:lvl3pPr>
            <a:lvl4pPr marL="1828800" lvl="3" indent="-228600" algn="l">
              <a:lnSpc>
                <a:spcPct val="100000"/>
              </a:lnSpc>
              <a:spcBef>
                <a:spcPts val="500"/>
              </a:spcBef>
              <a:spcAft>
                <a:spcPts val="0"/>
              </a:spcAft>
              <a:buClr>
                <a:schemeClr val="dk1"/>
              </a:buClr>
              <a:buSzPts val="1800"/>
              <a:buNone/>
              <a:defRPr/>
            </a:lvl4pPr>
            <a:lvl5pPr marL="2286000" lvl="4" indent="-228600" algn="l">
              <a:lnSpc>
                <a:spcPct val="10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9" name="Google Shape;209;p80"/>
          <p:cNvSpPr txBox="1">
            <a:spLocks noGrp="1"/>
          </p:cNvSpPr>
          <p:nvPr>
            <p:ph type="body" idx="8"/>
          </p:nvPr>
        </p:nvSpPr>
        <p:spPr>
          <a:xfrm>
            <a:off x="8452761" y="4147430"/>
            <a:ext cx="3082747" cy="461665"/>
          </a:xfrm>
          <a:prstGeom prst="rect">
            <a:avLst/>
          </a:prstGeom>
          <a:noFill/>
          <a:ln>
            <a:noFill/>
          </a:ln>
        </p:spPr>
        <p:txBody>
          <a:bodyPr spcFirstLastPara="1" wrap="square" lIns="91425" tIns="45700" rIns="91425" bIns="45700" anchor="b" anchorCtr="0">
            <a:spAutoFit/>
          </a:bodyPr>
          <a:lstStyle>
            <a:lvl1pPr marL="457200" lvl="0" indent="-228600" algn="l">
              <a:lnSpc>
                <a:spcPct val="100000"/>
              </a:lnSpc>
              <a:spcBef>
                <a:spcPts val="1000"/>
              </a:spcBef>
              <a:spcAft>
                <a:spcPts val="0"/>
              </a:spcAft>
              <a:buClr>
                <a:schemeClr val="accent1"/>
              </a:buClr>
              <a:buSzPts val="2400"/>
              <a:buNone/>
              <a:defRPr sz="2400" b="1">
                <a:solidFill>
                  <a:schemeClr val="accent1"/>
                </a:solidFill>
                <a:latin typeface="Palanquin"/>
                <a:ea typeface="Palanquin"/>
                <a:cs typeface="Palanquin"/>
                <a:sym typeface="Palanquin"/>
              </a:defRPr>
            </a:lvl1pPr>
            <a:lvl2pPr marL="914400" lvl="1" indent="-228600" algn="l">
              <a:lnSpc>
                <a:spcPct val="100000"/>
              </a:lnSpc>
              <a:spcBef>
                <a:spcPts val="500"/>
              </a:spcBef>
              <a:spcAft>
                <a:spcPts val="0"/>
              </a:spcAft>
              <a:buClr>
                <a:schemeClr val="dk1"/>
              </a:buClr>
              <a:buSzPts val="1800"/>
              <a:buNone/>
              <a:defRPr/>
            </a:lvl2pPr>
            <a:lvl3pPr marL="1371600" lvl="2" indent="-228600" algn="l">
              <a:lnSpc>
                <a:spcPct val="100000"/>
              </a:lnSpc>
              <a:spcBef>
                <a:spcPts val="500"/>
              </a:spcBef>
              <a:spcAft>
                <a:spcPts val="0"/>
              </a:spcAft>
              <a:buClr>
                <a:schemeClr val="dk1"/>
              </a:buClr>
              <a:buSzPts val="1800"/>
              <a:buNone/>
              <a:defRPr/>
            </a:lvl3pPr>
            <a:lvl4pPr marL="1828800" lvl="3" indent="-228600" algn="l">
              <a:lnSpc>
                <a:spcPct val="100000"/>
              </a:lnSpc>
              <a:spcBef>
                <a:spcPts val="500"/>
              </a:spcBef>
              <a:spcAft>
                <a:spcPts val="0"/>
              </a:spcAft>
              <a:buClr>
                <a:schemeClr val="dk1"/>
              </a:buClr>
              <a:buSzPts val="1800"/>
              <a:buNone/>
              <a:defRPr/>
            </a:lvl4pPr>
            <a:lvl5pPr marL="2286000" lvl="4" indent="-228600" algn="l">
              <a:lnSpc>
                <a:spcPct val="10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0" name="Google Shape;210;p80"/>
          <p:cNvSpPr txBox="1">
            <a:spLocks noGrp="1"/>
          </p:cNvSpPr>
          <p:nvPr>
            <p:ph type="body" idx="9"/>
          </p:nvPr>
        </p:nvSpPr>
        <p:spPr>
          <a:xfrm>
            <a:off x="8452762" y="4570623"/>
            <a:ext cx="3082746" cy="338554"/>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Clr>
                <a:schemeClr val="accent1"/>
              </a:buClr>
              <a:buSzPts val="1600"/>
              <a:buNone/>
              <a:defRPr sz="1600" b="0">
                <a:solidFill>
                  <a:schemeClr val="accent1"/>
                </a:solidFill>
                <a:latin typeface="Palanquin"/>
                <a:ea typeface="Palanquin"/>
                <a:cs typeface="Palanquin"/>
                <a:sym typeface="Palanquin"/>
              </a:defRPr>
            </a:lvl1pPr>
            <a:lvl2pPr marL="914400" lvl="1" indent="-228600" algn="l">
              <a:lnSpc>
                <a:spcPct val="100000"/>
              </a:lnSpc>
              <a:spcBef>
                <a:spcPts val="500"/>
              </a:spcBef>
              <a:spcAft>
                <a:spcPts val="0"/>
              </a:spcAft>
              <a:buClr>
                <a:schemeClr val="dk1"/>
              </a:buClr>
              <a:buSzPts val="1800"/>
              <a:buNone/>
              <a:defRPr/>
            </a:lvl2pPr>
            <a:lvl3pPr marL="1371600" lvl="2" indent="-228600" algn="l">
              <a:lnSpc>
                <a:spcPct val="100000"/>
              </a:lnSpc>
              <a:spcBef>
                <a:spcPts val="500"/>
              </a:spcBef>
              <a:spcAft>
                <a:spcPts val="0"/>
              </a:spcAft>
              <a:buClr>
                <a:schemeClr val="dk1"/>
              </a:buClr>
              <a:buSzPts val="1800"/>
              <a:buNone/>
              <a:defRPr/>
            </a:lvl3pPr>
            <a:lvl4pPr marL="1828800" lvl="3" indent="-228600" algn="l">
              <a:lnSpc>
                <a:spcPct val="100000"/>
              </a:lnSpc>
              <a:spcBef>
                <a:spcPts val="500"/>
              </a:spcBef>
              <a:spcAft>
                <a:spcPts val="0"/>
              </a:spcAft>
              <a:buClr>
                <a:schemeClr val="dk1"/>
              </a:buClr>
              <a:buSzPts val="1800"/>
              <a:buNone/>
              <a:defRPr/>
            </a:lvl4pPr>
            <a:lvl5pPr marL="2286000" lvl="4" indent="-228600" algn="l">
              <a:lnSpc>
                <a:spcPct val="10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Final">
  <p:cSld name="Final">
    <p:bg>
      <p:bgPr>
        <a:solidFill>
          <a:schemeClr val="accent1"/>
        </a:solidFill>
        <a:effectLst/>
      </p:bgPr>
    </p:bg>
    <p:spTree>
      <p:nvGrpSpPr>
        <p:cNvPr id="1" name="Shape 211"/>
        <p:cNvGrpSpPr/>
        <p:nvPr/>
      </p:nvGrpSpPr>
      <p:grpSpPr>
        <a:xfrm>
          <a:off x="0" y="0"/>
          <a:ext cx="0" cy="0"/>
          <a:chOff x="0" y="0"/>
          <a:chExt cx="0" cy="0"/>
        </a:xfrm>
      </p:grpSpPr>
      <p:pic>
        <p:nvPicPr>
          <p:cNvPr id="212" name="Google Shape;212;p81"/>
          <p:cNvPicPr preferRelativeResize="0"/>
          <p:nvPr/>
        </p:nvPicPr>
        <p:blipFill rotWithShape="1">
          <a:blip r:embed="rId2">
            <a:alphaModFix/>
          </a:blip>
          <a:srcRect/>
          <a:stretch/>
        </p:blipFill>
        <p:spPr>
          <a:xfrm>
            <a:off x="4442359" y="2662925"/>
            <a:ext cx="3307281" cy="1532150"/>
          </a:xfrm>
          <a:prstGeom prst="rect">
            <a:avLst/>
          </a:prstGeom>
          <a:noFill/>
          <a:ln>
            <a:noFill/>
          </a:ln>
        </p:spPr>
      </p:pic>
      <p:pic>
        <p:nvPicPr>
          <p:cNvPr id="213" name="Google Shape;213;p81"/>
          <p:cNvPicPr preferRelativeResize="0"/>
          <p:nvPr/>
        </p:nvPicPr>
        <p:blipFill rotWithShape="1">
          <a:blip r:embed="rId3">
            <a:alphaModFix/>
          </a:blip>
          <a:srcRect/>
          <a:stretch/>
        </p:blipFill>
        <p:spPr>
          <a:xfrm>
            <a:off x="431799" y="5815390"/>
            <a:ext cx="626685" cy="626685"/>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1">
  <p:cSld name="Title Slide 1">
    <p:bg>
      <p:bgPr>
        <a:solidFill>
          <a:schemeClr val="accent1"/>
        </a:solidFill>
        <a:effectLst/>
      </p:bgPr>
    </p:bg>
    <p:spTree>
      <p:nvGrpSpPr>
        <p:cNvPr id="1" name="Shape 214"/>
        <p:cNvGrpSpPr/>
        <p:nvPr/>
      </p:nvGrpSpPr>
      <p:grpSpPr>
        <a:xfrm>
          <a:off x="0" y="0"/>
          <a:ext cx="0" cy="0"/>
          <a:chOff x="0" y="0"/>
          <a:chExt cx="0" cy="0"/>
        </a:xfrm>
      </p:grpSpPr>
      <p:pic>
        <p:nvPicPr>
          <p:cNvPr id="215" name="Google Shape;215;p82"/>
          <p:cNvPicPr preferRelativeResize="0"/>
          <p:nvPr/>
        </p:nvPicPr>
        <p:blipFill rotWithShape="1">
          <a:blip r:embed="rId2">
            <a:alphaModFix/>
          </a:blip>
          <a:srcRect/>
          <a:stretch/>
        </p:blipFill>
        <p:spPr>
          <a:xfrm>
            <a:off x="909941" y="895740"/>
            <a:ext cx="1617359" cy="749267"/>
          </a:xfrm>
          <a:prstGeom prst="rect">
            <a:avLst/>
          </a:prstGeom>
          <a:noFill/>
          <a:ln>
            <a:noFill/>
          </a:ln>
        </p:spPr>
      </p:pic>
      <p:pic>
        <p:nvPicPr>
          <p:cNvPr id="216" name="Google Shape;216;p82"/>
          <p:cNvPicPr preferRelativeResize="0"/>
          <p:nvPr/>
        </p:nvPicPr>
        <p:blipFill rotWithShape="1">
          <a:blip r:embed="rId3">
            <a:alphaModFix/>
          </a:blip>
          <a:srcRect/>
          <a:stretch/>
        </p:blipFill>
        <p:spPr>
          <a:xfrm>
            <a:off x="5883596" y="0"/>
            <a:ext cx="6308404" cy="6858000"/>
          </a:xfrm>
          <a:prstGeom prst="rect">
            <a:avLst/>
          </a:prstGeom>
          <a:noFill/>
          <a:ln>
            <a:noFill/>
          </a:ln>
        </p:spPr>
      </p:pic>
      <p:sp>
        <p:nvSpPr>
          <p:cNvPr id="217" name="Google Shape;217;p82"/>
          <p:cNvSpPr>
            <a:spLocks noGrp="1"/>
          </p:cNvSpPr>
          <p:nvPr>
            <p:ph type="pic" idx="2"/>
          </p:nvPr>
        </p:nvSpPr>
        <p:spPr>
          <a:xfrm>
            <a:off x="6948752" y="348212"/>
            <a:ext cx="5243247" cy="6508799"/>
          </a:xfrm>
          <a:prstGeom prst="rect">
            <a:avLst/>
          </a:prstGeom>
          <a:noFill/>
          <a:ln>
            <a:noFill/>
          </a:ln>
        </p:spPr>
      </p:sp>
      <p:sp>
        <p:nvSpPr>
          <p:cNvPr id="218" name="Google Shape;218;p82"/>
          <p:cNvSpPr txBox="1">
            <a:spLocks noGrp="1"/>
          </p:cNvSpPr>
          <p:nvPr>
            <p:ph type="body" idx="1"/>
          </p:nvPr>
        </p:nvSpPr>
        <p:spPr>
          <a:xfrm>
            <a:off x="909941" y="3314700"/>
            <a:ext cx="4843462" cy="830997"/>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Clr>
                <a:schemeClr val="accent3"/>
              </a:buClr>
              <a:buSzPts val="2400"/>
              <a:buNone/>
              <a:defRPr sz="2400">
                <a:solidFill>
                  <a:schemeClr val="accent3"/>
                </a:solidFill>
                <a:latin typeface="Palanquin"/>
                <a:ea typeface="Palanquin"/>
                <a:cs typeface="Palanquin"/>
                <a:sym typeface="Palanquin"/>
              </a:defRPr>
            </a:lvl1pPr>
            <a:lvl2pPr marL="914400" lvl="1" indent="-228600" algn="l">
              <a:lnSpc>
                <a:spcPct val="100000"/>
              </a:lnSpc>
              <a:spcBef>
                <a:spcPts val="500"/>
              </a:spcBef>
              <a:spcAft>
                <a:spcPts val="0"/>
              </a:spcAft>
              <a:buClr>
                <a:schemeClr val="accent3"/>
              </a:buClr>
              <a:buSzPts val="2400"/>
              <a:buNone/>
              <a:defRPr sz="2400">
                <a:solidFill>
                  <a:schemeClr val="accent3"/>
                </a:solidFill>
                <a:latin typeface="Palanquin"/>
                <a:ea typeface="Palanquin"/>
                <a:cs typeface="Palanquin"/>
                <a:sym typeface="Palanquin"/>
              </a:defRPr>
            </a:lvl2pPr>
            <a:lvl3pPr marL="1371600" lvl="2" indent="-228600" algn="l">
              <a:lnSpc>
                <a:spcPct val="100000"/>
              </a:lnSpc>
              <a:spcBef>
                <a:spcPts val="500"/>
              </a:spcBef>
              <a:spcAft>
                <a:spcPts val="0"/>
              </a:spcAft>
              <a:buClr>
                <a:schemeClr val="accent3"/>
              </a:buClr>
              <a:buSzPts val="2400"/>
              <a:buNone/>
              <a:defRPr sz="2400">
                <a:solidFill>
                  <a:schemeClr val="accent3"/>
                </a:solidFill>
                <a:latin typeface="Palanquin"/>
                <a:ea typeface="Palanquin"/>
                <a:cs typeface="Palanquin"/>
                <a:sym typeface="Palanquin"/>
              </a:defRPr>
            </a:lvl3pPr>
            <a:lvl4pPr marL="1828800" lvl="3" indent="-228600" algn="l">
              <a:lnSpc>
                <a:spcPct val="100000"/>
              </a:lnSpc>
              <a:spcBef>
                <a:spcPts val="500"/>
              </a:spcBef>
              <a:spcAft>
                <a:spcPts val="0"/>
              </a:spcAft>
              <a:buClr>
                <a:schemeClr val="accent3"/>
              </a:buClr>
              <a:buSzPts val="2400"/>
              <a:buNone/>
              <a:defRPr sz="2400">
                <a:solidFill>
                  <a:schemeClr val="accent3"/>
                </a:solidFill>
                <a:latin typeface="Palanquin"/>
                <a:ea typeface="Palanquin"/>
                <a:cs typeface="Palanquin"/>
                <a:sym typeface="Palanquin"/>
              </a:defRPr>
            </a:lvl4pPr>
            <a:lvl5pPr marL="2286000" lvl="4" indent="-228600" algn="l">
              <a:lnSpc>
                <a:spcPct val="100000"/>
              </a:lnSpc>
              <a:spcBef>
                <a:spcPts val="500"/>
              </a:spcBef>
              <a:spcAft>
                <a:spcPts val="0"/>
              </a:spcAft>
              <a:buClr>
                <a:schemeClr val="accent3"/>
              </a:buClr>
              <a:buSzPts val="2400"/>
              <a:buNone/>
              <a:defRPr sz="2400">
                <a:solidFill>
                  <a:schemeClr val="accent3"/>
                </a:solidFill>
                <a:latin typeface="Palanquin"/>
                <a:ea typeface="Palanquin"/>
                <a:cs typeface="Palanquin"/>
                <a:sym typeface="Palanquin"/>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9" name="Google Shape;219;p82"/>
          <p:cNvSpPr txBox="1">
            <a:spLocks noGrp="1"/>
          </p:cNvSpPr>
          <p:nvPr>
            <p:ph type="title"/>
          </p:nvPr>
        </p:nvSpPr>
        <p:spPr>
          <a:xfrm>
            <a:off x="909942" y="2296534"/>
            <a:ext cx="5645604" cy="840230"/>
          </a:xfrm>
          <a:prstGeom prst="rect">
            <a:avLst/>
          </a:prstGeom>
          <a:noFill/>
          <a:ln>
            <a:noFill/>
          </a:ln>
        </p:spPr>
        <p:txBody>
          <a:bodyPr spcFirstLastPara="1" wrap="square" lIns="91425" tIns="45700" rIns="91425" bIns="45700" anchor="b" anchorCtr="0">
            <a:spAutoFit/>
          </a:bodyPr>
          <a:lstStyle>
            <a:lvl1pPr lvl="0" algn="l">
              <a:lnSpc>
                <a:spcPct val="90000"/>
              </a:lnSpc>
              <a:spcBef>
                <a:spcPts val="0"/>
              </a:spcBef>
              <a:spcAft>
                <a:spcPts val="0"/>
              </a:spcAft>
              <a:buClr>
                <a:schemeClr val="lt1"/>
              </a:buClr>
              <a:buSzPts val="5400"/>
              <a:buFont typeface="Antonio"/>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20" name="Google Shape;220;p82"/>
          <p:cNvPicPr preferRelativeResize="0"/>
          <p:nvPr/>
        </p:nvPicPr>
        <p:blipFill rotWithShape="1">
          <a:blip r:embed="rId4">
            <a:alphaModFix/>
          </a:blip>
          <a:srcRect/>
          <a:stretch/>
        </p:blipFill>
        <p:spPr>
          <a:xfrm>
            <a:off x="431799" y="5815390"/>
            <a:ext cx="626685" cy="62668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Divider Yellow">
  <p:cSld name="Section Divider Yellow">
    <p:bg>
      <p:bgPr>
        <a:solidFill>
          <a:schemeClr val="accent3"/>
        </a:solidFill>
        <a:effectLst/>
      </p:bgPr>
    </p:bg>
    <p:spTree>
      <p:nvGrpSpPr>
        <p:cNvPr id="1" name="Shape 20"/>
        <p:cNvGrpSpPr/>
        <p:nvPr/>
      </p:nvGrpSpPr>
      <p:grpSpPr>
        <a:xfrm>
          <a:off x="0" y="0"/>
          <a:ext cx="0" cy="0"/>
          <a:chOff x="0" y="0"/>
          <a:chExt cx="0" cy="0"/>
        </a:xfrm>
      </p:grpSpPr>
      <p:sp>
        <p:nvSpPr>
          <p:cNvPr id="21" name="Google Shape;21;p55"/>
          <p:cNvSpPr txBox="1">
            <a:spLocks noGrp="1"/>
          </p:cNvSpPr>
          <p:nvPr>
            <p:ph type="body" idx="1"/>
          </p:nvPr>
        </p:nvSpPr>
        <p:spPr>
          <a:xfrm>
            <a:off x="435984" y="3052217"/>
            <a:ext cx="760413" cy="758825"/>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1000"/>
              </a:spcBef>
              <a:spcAft>
                <a:spcPts val="0"/>
              </a:spcAft>
              <a:buClr>
                <a:schemeClr val="accent1"/>
              </a:buClr>
              <a:buSzPts val="3200"/>
              <a:buNone/>
              <a:defRPr sz="3200" b="1">
                <a:solidFill>
                  <a:schemeClr val="accent1"/>
                </a:solidFill>
              </a:defRPr>
            </a:lvl1pPr>
            <a:lvl2pPr marL="914400" lvl="1" indent="-228600" algn="l">
              <a:lnSpc>
                <a:spcPct val="100000"/>
              </a:lnSpc>
              <a:spcBef>
                <a:spcPts val="500"/>
              </a:spcBef>
              <a:spcAft>
                <a:spcPts val="0"/>
              </a:spcAft>
              <a:buClr>
                <a:schemeClr val="dk1"/>
              </a:buClr>
              <a:buSzPts val="1800"/>
              <a:buNone/>
              <a:defRPr/>
            </a:lvl2pPr>
            <a:lvl3pPr marL="1371600" lvl="2" indent="-228600" algn="l">
              <a:lnSpc>
                <a:spcPct val="100000"/>
              </a:lnSpc>
              <a:spcBef>
                <a:spcPts val="500"/>
              </a:spcBef>
              <a:spcAft>
                <a:spcPts val="0"/>
              </a:spcAft>
              <a:buClr>
                <a:schemeClr val="dk1"/>
              </a:buClr>
              <a:buSzPts val="1800"/>
              <a:buNone/>
              <a:defRPr/>
            </a:lvl3pPr>
            <a:lvl4pPr marL="1828800" lvl="3" indent="-228600" algn="l">
              <a:lnSpc>
                <a:spcPct val="100000"/>
              </a:lnSpc>
              <a:spcBef>
                <a:spcPts val="500"/>
              </a:spcBef>
              <a:spcAft>
                <a:spcPts val="0"/>
              </a:spcAft>
              <a:buClr>
                <a:schemeClr val="dk1"/>
              </a:buClr>
              <a:buSzPts val="1800"/>
              <a:buNone/>
              <a:defRPr/>
            </a:lvl4pPr>
            <a:lvl5pPr marL="2286000" lvl="4" indent="-228600" algn="l">
              <a:lnSpc>
                <a:spcPct val="10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55"/>
          <p:cNvSpPr txBox="1">
            <a:spLocks noGrp="1"/>
          </p:cNvSpPr>
          <p:nvPr>
            <p:ph type="title"/>
          </p:nvPr>
        </p:nvSpPr>
        <p:spPr>
          <a:xfrm>
            <a:off x="1313232" y="3023923"/>
            <a:ext cx="4570364" cy="840230"/>
          </a:xfrm>
          <a:prstGeom prst="rect">
            <a:avLst/>
          </a:prstGeom>
          <a:noFill/>
          <a:ln>
            <a:noFill/>
          </a:ln>
        </p:spPr>
        <p:txBody>
          <a:bodyPr spcFirstLastPara="1" wrap="square" lIns="91425" tIns="45700" rIns="91425" bIns="45700" anchor="t" anchorCtr="0">
            <a:spAutoFit/>
          </a:bodyPr>
          <a:lstStyle>
            <a:lvl1pPr lvl="0" algn="l">
              <a:lnSpc>
                <a:spcPct val="90000"/>
              </a:lnSpc>
              <a:spcBef>
                <a:spcPts val="0"/>
              </a:spcBef>
              <a:spcAft>
                <a:spcPts val="0"/>
              </a:spcAft>
              <a:buClr>
                <a:schemeClr val="accent1"/>
              </a:buClr>
              <a:buSzPts val="5400"/>
              <a:buFont typeface="Antonio"/>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5"/>
          <p:cNvSpPr txBox="1"/>
          <p:nvPr/>
        </p:nvSpPr>
        <p:spPr>
          <a:xfrm>
            <a:off x="7953042" y="6059912"/>
            <a:ext cx="3785136"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b="1">
                <a:solidFill>
                  <a:schemeClr val="lt1"/>
                </a:solidFill>
                <a:latin typeface="Palanquin"/>
                <a:ea typeface="Palanquin"/>
                <a:cs typeface="Palanquin"/>
                <a:sym typeface="Palanquin"/>
              </a:rPr>
              <a:t>12</a:t>
            </a:r>
            <a:endParaRPr/>
          </a:p>
        </p:txBody>
      </p:sp>
      <p:pic>
        <p:nvPicPr>
          <p:cNvPr id="24" name="Google Shape;24;p55"/>
          <p:cNvPicPr preferRelativeResize="0"/>
          <p:nvPr/>
        </p:nvPicPr>
        <p:blipFill rotWithShape="1">
          <a:blip r:embed="rId2">
            <a:alphaModFix/>
          </a:blip>
          <a:srcRect/>
          <a:stretch/>
        </p:blipFill>
        <p:spPr>
          <a:xfrm>
            <a:off x="5806966" y="0"/>
            <a:ext cx="6385034" cy="6858000"/>
          </a:xfrm>
          <a:prstGeom prst="rect">
            <a:avLst/>
          </a:prstGeom>
          <a:noFill/>
          <a:ln>
            <a:noFill/>
          </a:ln>
        </p:spPr>
      </p:pic>
      <p:sp>
        <p:nvSpPr>
          <p:cNvPr id="25" name="Google Shape;25;p55"/>
          <p:cNvSpPr>
            <a:spLocks noGrp="1"/>
          </p:cNvSpPr>
          <p:nvPr>
            <p:ph type="pic" idx="2"/>
          </p:nvPr>
        </p:nvSpPr>
        <p:spPr>
          <a:xfrm>
            <a:off x="6940935" y="2"/>
            <a:ext cx="5249318" cy="6857999"/>
          </a:xfrm>
          <a:prstGeom prst="rect">
            <a:avLst/>
          </a:prstGeom>
          <a:noFill/>
          <a:ln>
            <a:noFill/>
          </a:ln>
        </p:spPr>
      </p:sp>
      <p:sp>
        <p:nvSpPr>
          <p:cNvPr id="26" name="Google Shape;26;p55"/>
          <p:cNvSpPr/>
          <p:nvPr/>
        </p:nvSpPr>
        <p:spPr>
          <a:xfrm>
            <a:off x="392624" y="3020472"/>
            <a:ext cx="847132" cy="847132"/>
          </a:xfrm>
          <a:prstGeom prst="ellipse">
            <a:avLst/>
          </a:prstGeom>
          <a:no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BG Elements">
  <p:cSld name="Blank BG Elements">
    <p:spTree>
      <p:nvGrpSpPr>
        <p:cNvPr id="1" name="Shape 221"/>
        <p:cNvGrpSpPr/>
        <p:nvPr/>
      </p:nvGrpSpPr>
      <p:grpSpPr>
        <a:xfrm>
          <a:off x="0" y="0"/>
          <a:ext cx="0" cy="0"/>
          <a:chOff x="0" y="0"/>
          <a:chExt cx="0" cy="0"/>
        </a:xfrm>
      </p:grpSpPr>
      <p:pic>
        <p:nvPicPr>
          <p:cNvPr id="222" name="Google Shape;222;p83"/>
          <p:cNvPicPr preferRelativeResize="0"/>
          <p:nvPr/>
        </p:nvPicPr>
        <p:blipFill rotWithShape="1">
          <a:blip r:embed="rId2">
            <a:alphaModFix amt="3000"/>
          </a:blip>
          <a:srcRect t="6763" b="6760"/>
          <a:stretch/>
        </p:blipFill>
        <p:spPr>
          <a:xfrm flipH="1">
            <a:off x="2347609" y="0"/>
            <a:ext cx="8819744" cy="68580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Divider Red">
  <p:cSld name="Section Divider Red">
    <p:bg>
      <p:bgPr>
        <a:solidFill>
          <a:srgbClr val="DC0D02"/>
        </a:solidFill>
        <a:effectLst/>
      </p:bgPr>
    </p:bg>
    <p:spTree>
      <p:nvGrpSpPr>
        <p:cNvPr id="1" name="Shape 229"/>
        <p:cNvGrpSpPr/>
        <p:nvPr/>
      </p:nvGrpSpPr>
      <p:grpSpPr>
        <a:xfrm>
          <a:off x="0" y="0"/>
          <a:ext cx="0" cy="0"/>
          <a:chOff x="0" y="0"/>
          <a:chExt cx="0" cy="0"/>
        </a:xfrm>
      </p:grpSpPr>
      <p:sp>
        <p:nvSpPr>
          <p:cNvPr id="230" name="Google Shape;230;p53"/>
          <p:cNvSpPr txBox="1"/>
          <p:nvPr/>
        </p:nvSpPr>
        <p:spPr>
          <a:xfrm>
            <a:off x="7953042" y="6059912"/>
            <a:ext cx="3785136"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b="1">
                <a:solidFill>
                  <a:schemeClr val="lt1"/>
                </a:solidFill>
                <a:latin typeface="Palanquin"/>
                <a:ea typeface="Palanquin"/>
                <a:cs typeface="Palanquin"/>
                <a:sym typeface="Palanquin"/>
              </a:rPr>
              <a:t>12</a:t>
            </a:r>
            <a:endParaRPr/>
          </a:p>
        </p:txBody>
      </p:sp>
      <p:pic>
        <p:nvPicPr>
          <p:cNvPr id="231" name="Google Shape;231;p53"/>
          <p:cNvPicPr preferRelativeResize="0"/>
          <p:nvPr/>
        </p:nvPicPr>
        <p:blipFill rotWithShape="1">
          <a:blip r:embed="rId2">
            <a:alphaModFix/>
          </a:blip>
          <a:srcRect/>
          <a:stretch/>
        </p:blipFill>
        <p:spPr>
          <a:xfrm>
            <a:off x="5806966" y="0"/>
            <a:ext cx="6385034" cy="6858000"/>
          </a:xfrm>
          <a:prstGeom prst="rect">
            <a:avLst/>
          </a:prstGeom>
          <a:noFill/>
          <a:ln>
            <a:noFill/>
          </a:ln>
        </p:spPr>
      </p:pic>
      <p:sp>
        <p:nvSpPr>
          <p:cNvPr id="232" name="Google Shape;232;p53"/>
          <p:cNvSpPr>
            <a:spLocks noGrp="1"/>
          </p:cNvSpPr>
          <p:nvPr>
            <p:ph type="pic" idx="2"/>
          </p:nvPr>
        </p:nvSpPr>
        <p:spPr>
          <a:xfrm>
            <a:off x="6940935" y="2"/>
            <a:ext cx="5249318" cy="6857999"/>
          </a:xfrm>
          <a:prstGeom prst="rect">
            <a:avLst/>
          </a:prstGeom>
          <a:noFill/>
          <a:ln>
            <a:noFill/>
          </a:ln>
        </p:spPr>
      </p:sp>
      <p:sp>
        <p:nvSpPr>
          <p:cNvPr id="233" name="Google Shape;233;p53"/>
          <p:cNvSpPr txBox="1">
            <a:spLocks noGrp="1"/>
          </p:cNvSpPr>
          <p:nvPr>
            <p:ph type="body" idx="1"/>
          </p:nvPr>
        </p:nvSpPr>
        <p:spPr>
          <a:xfrm>
            <a:off x="435984" y="3052217"/>
            <a:ext cx="760413" cy="758825"/>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1000"/>
              </a:spcBef>
              <a:spcAft>
                <a:spcPts val="0"/>
              </a:spcAft>
              <a:buClr>
                <a:schemeClr val="lt1"/>
              </a:buClr>
              <a:buSzPts val="3200"/>
              <a:buNone/>
              <a:defRPr sz="3200" b="1">
                <a:solidFill>
                  <a:schemeClr val="lt1"/>
                </a:solidFill>
              </a:defRPr>
            </a:lvl1pPr>
            <a:lvl2pPr marL="914400" lvl="1" indent="-228600" algn="l">
              <a:lnSpc>
                <a:spcPct val="100000"/>
              </a:lnSpc>
              <a:spcBef>
                <a:spcPts val="500"/>
              </a:spcBef>
              <a:spcAft>
                <a:spcPts val="0"/>
              </a:spcAft>
              <a:buClr>
                <a:schemeClr val="lt1"/>
              </a:buClr>
              <a:buSzPts val="1800"/>
              <a:buNone/>
              <a:defRPr/>
            </a:lvl2pPr>
            <a:lvl3pPr marL="1371600" lvl="2" indent="-228600" algn="l">
              <a:lnSpc>
                <a:spcPct val="100000"/>
              </a:lnSpc>
              <a:spcBef>
                <a:spcPts val="500"/>
              </a:spcBef>
              <a:spcAft>
                <a:spcPts val="0"/>
              </a:spcAft>
              <a:buClr>
                <a:schemeClr val="lt1"/>
              </a:buClr>
              <a:buSzPts val="1800"/>
              <a:buNone/>
              <a:defRPr/>
            </a:lvl3pPr>
            <a:lvl4pPr marL="1828800" lvl="3" indent="-228600" algn="l">
              <a:lnSpc>
                <a:spcPct val="100000"/>
              </a:lnSpc>
              <a:spcBef>
                <a:spcPts val="500"/>
              </a:spcBef>
              <a:spcAft>
                <a:spcPts val="0"/>
              </a:spcAft>
              <a:buClr>
                <a:schemeClr val="lt1"/>
              </a:buClr>
              <a:buSzPts val="1800"/>
              <a:buNone/>
              <a:defRPr/>
            </a:lvl4pPr>
            <a:lvl5pPr marL="2286000" lvl="4" indent="-228600" algn="l">
              <a:lnSpc>
                <a:spcPct val="100000"/>
              </a:lnSpc>
              <a:spcBef>
                <a:spcPts val="500"/>
              </a:spcBef>
              <a:spcAft>
                <a:spcPts val="0"/>
              </a:spcAft>
              <a:buClr>
                <a:schemeClr val="lt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4" name="Google Shape;234;p53"/>
          <p:cNvSpPr txBox="1">
            <a:spLocks noGrp="1"/>
          </p:cNvSpPr>
          <p:nvPr>
            <p:ph type="title"/>
          </p:nvPr>
        </p:nvSpPr>
        <p:spPr>
          <a:xfrm>
            <a:off x="1313232" y="3023923"/>
            <a:ext cx="4570364" cy="840230"/>
          </a:xfrm>
          <a:prstGeom prst="rect">
            <a:avLst/>
          </a:prstGeom>
          <a:noFill/>
          <a:ln>
            <a:noFill/>
          </a:ln>
        </p:spPr>
        <p:txBody>
          <a:bodyPr spcFirstLastPara="1" wrap="square" lIns="91425" tIns="45700" rIns="91425" bIns="45700" anchor="t" anchorCtr="0">
            <a:spAutoFit/>
          </a:bodyPr>
          <a:lstStyle>
            <a:lvl1pPr lvl="0" algn="l">
              <a:lnSpc>
                <a:spcPct val="90000"/>
              </a:lnSpc>
              <a:spcBef>
                <a:spcPts val="0"/>
              </a:spcBef>
              <a:spcAft>
                <a:spcPts val="0"/>
              </a:spcAft>
              <a:buClr>
                <a:schemeClr val="lt1"/>
              </a:buClr>
              <a:buSzPts val="5400"/>
              <a:buFont typeface="Antonio"/>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5" name="Google Shape;235;p53"/>
          <p:cNvSpPr/>
          <p:nvPr/>
        </p:nvSpPr>
        <p:spPr>
          <a:xfrm>
            <a:off x="392624" y="3020472"/>
            <a:ext cx="847132" cy="847132"/>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ubsection Divider Red">
  <p:cSld name="Subsection Divider Red">
    <p:bg>
      <p:bgPr>
        <a:solidFill>
          <a:schemeClr val="accent2"/>
        </a:solidFill>
        <a:effectLst/>
      </p:bgPr>
    </p:bg>
    <p:spTree>
      <p:nvGrpSpPr>
        <p:cNvPr id="1" name="Shape 236"/>
        <p:cNvGrpSpPr/>
        <p:nvPr/>
      </p:nvGrpSpPr>
      <p:grpSpPr>
        <a:xfrm>
          <a:off x="0" y="0"/>
          <a:ext cx="0" cy="0"/>
          <a:chOff x="0" y="0"/>
          <a:chExt cx="0" cy="0"/>
        </a:xfrm>
      </p:grpSpPr>
      <p:sp>
        <p:nvSpPr>
          <p:cNvPr id="237" name="Google Shape;237;p54"/>
          <p:cNvSpPr/>
          <p:nvPr/>
        </p:nvSpPr>
        <p:spPr>
          <a:xfrm>
            <a:off x="429438" y="2803613"/>
            <a:ext cx="361432" cy="361432"/>
          </a:xfrm>
          <a:prstGeom prst="ellipse">
            <a:avLst/>
          </a:prstGeom>
          <a:no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8" name="Google Shape;238;p54"/>
          <p:cNvSpPr txBox="1">
            <a:spLocks noGrp="1"/>
          </p:cNvSpPr>
          <p:nvPr>
            <p:ph type="body" idx="1"/>
          </p:nvPr>
        </p:nvSpPr>
        <p:spPr>
          <a:xfrm>
            <a:off x="430154" y="2799364"/>
            <a:ext cx="360000" cy="357901"/>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1000"/>
              </a:spcBef>
              <a:spcAft>
                <a:spcPts val="0"/>
              </a:spcAft>
              <a:buClr>
                <a:schemeClr val="lt1"/>
              </a:buClr>
              <a:buSzPts val="1800"/>
              <a:buNone/>
              <a:defRPr sz="1800" b="1">
                <a:solidFill>
                  <a:schemeClr val="lt1"/>
                </a:solidFill>
              </a:defRPr>
            </a:lvl1pPr>
            <a:lvl2pPr marL="914400" lvl="1" indent="-228600" algn="l">
              <a:lnSpc>
                <a:spcPct val="100000"/>
              </a:lnSpc>
              <a:spcBef>
                <a:spcPts val="500"/>
              </a:spcBef>
              <a:spcAft>
                <a:spcPts val="0"/>
              </a:spcAft>
              <a:buClr>
                <a:schemeClr val="lt1"/>
              </a:buClr>
              <a:buSzPts val="1800"/>
              <a:buNone/>
              <a:defRPr/>
            </a:lvl2pPr>
            <a:lvl3pPr marL="1371600" lvl="2" indent="-228600" algn="l">
              <a:lnSpc>
                <a:spcPct val="100000"/>
              </a:lnSpc>
              <a:spcBef>
                <a:spcPts val="500"/>
              </a:spcBef>
              <a:spcAft>
                <a:spcPts val="0"/>
              </a:spcAft>
              <a:buClr>
                <a:schemeClr val="lt1"/>
              </a:buClr>
              <a:buSzPts val="1800"/>
              <a:buNone/>
              <a:defRPr/>
            </a:lvl3pPr>
            <a:lvl4pPr marL="1828800" lvl="3" indent="-228600" algn="l">
              <a:lnSpc>
                <a:spcPct val="100000"/>
              </a:lnSpc>
              <a:spcBef>
                <a:spcPts val="500"/>
              </a:spcBef>
              <a:spcAft>
                <a:spcPts val="0"/>
              </a:spcAft>
              <a:buClr>
                <a:schemeClr val="lt1"/>
              </a:buClr>
              <a:buSzPts val="1800"/>
              <a:buNone/>
              <a:defRPr/>
            </a:lvl4pPr>
            <a:lvl5pPr marL="2286000" lvl="4" indent="-228600" algn="l">
              <a:lnSpc>
                <a:spcPct val="100000"/>
              </a:lnSpc>
              <a:spcBef>
                <a:spcPts val="500"/>
              </a:spcBef>
              <a:spcAft>
                <a:spcPts val="0"/>
              </a:spcAft>
              <a:buClr>
                <a:schemeClr val="lt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9" name="Google Shape;239;p54"/>
          <p:cNvSpPr>
            <a:spLocks noGrp="1"/>
          </p:cNvSpPr>
          <p:nvPr>
            <p:ph type="pic" idx="2"/>
          </p:nvPr>
        </p:nvSpPr>
        <p:spPr>
          <a:xfrm>
            <a:off x="6096000" y="0"/>
            <a:ext cx="6096000" cy="6858000"/>
          </a:xfrm>
          <a:prstGeom prst="rect">
            <a:avLst/>
          </a:prstGeom>
          <a:noFill/>
          <a:ln>
            <a:noFill/>
          </a:ln>
        </p:spPr>
      </p:sp>
      <p:sp>
        <p:nvSpPr>
          <p:cNvPr id="240" name="Google Shape;240;p54"/>
          <p:cNvSpPr txBox="1">
            <a:spLocks noGrp="1"/>
          </p:cNvSpPr>
          <p:nvPr>
            <p:ph type="title"/>
          </p:nvPr>
        </p:nvSpPr>
        <p:spPr>
          <a:xfrm>
            <a:off x="429438" y="3229963"/>
            <a:ext cx="5320677" cy="701731"/>
          </a:xfrm>
          <a:prstGeom prst="rect">
            <a:avLst/>
          </a:prstGeom>
          <a:noFill/>
          <a:ln>
            <a:noFill/>
          </a:ln>
        </p:spPr>
        <p:txBody>
          <a:bodyPr spcFirstLastPara="1" wrap="square" lIns="91425" tIns="45700" rIns="91425" bIns="45700" anchor="t" anchorCtr="0">
            <a:spAutoFit/>
          </a:bodyPr>
          <a:lstStyle>
            <a:lvl1pPr lvl="0" algn="l">
              <a:lnSpc>
                <a:spcPct val="90000"/>
              </a:lnSpc>
              <a:spcBef>
                <a:spcPts val="0"/>
              </a:spcBef>
              <a:spcAft>
                <a:spcPts val="0"/>
              </a:spcAft>
              <a:buClr>
                <a:schemeClr val="lt1"/>
              </a:buClr>
              <a:buSzPts val="4400"/>
              <a:buFont typeface="Antonio"/>
              <a:buNone/>
              <a:defRPr sz="4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1" name="Google Shape;241;p54"/>
          <p:cNvSpPr txBox="1"/>
          <p:nvPr/>
        </p:nvSpPr>
        <p:spPr>
          <a:xfrm>
            <a:off x="11353800" y="6059912"/>
            <a:ext cx="384377"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US" sz="1200" b="1">
                <a:solidFill>
                  <a:schemeClr val="lt1"/>
                </a:solidFill>
                <a:latin typeface="Palanquin"/>
                <a:ea typeface="Palanquin"/>
                <a:cs typeface="Palanquin"/>
                <a:sym typeface="Palanquin"/>
              </a:rPr>
              <a:t>‹#›</a:t>
            </a:fld>
            <a:endParaRPr sz="1200" b="1">
              <a:solidFill>
                <a:schemeClr val="lt1"/>
              </a:solidFill>
              <a:latin typeface="Palanquin"/>
              <a:ea typeface="Palanquin"/>
              <a:cs typeface="Palanquin"/>
              <a:sym typeface="Palanquin"/>
            </a:endParaRPr>
          </a:p>
        </p:txBody>
      </p:sp>
      <p:sp>
        <p:nvSpPr>
          <p:cNvPr id="242" name="Google Shape;242;p54"/>
          <p:cNvSpPr txBox="1">
            <a:spLocks noGrp="1"/>
          </p:cNvSpPr>
          <p:nvPr>
            <p:ph type="body" idx="3"/>
          </p:nvPr>
        </p:nvSpPr>
        <p:spPr>
          <a:xfrm>
            <a:off x="858261" y="2785892"/>
            <a:ext cx="4891854" cy="396875"/>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Clr>
                <a:schemeClr val="lt1"/>
              </a:buClr>
              <a:buSzPts val="2000"/>
              <a:buNone/>
              <a:defRPr sz="2000" b="1" i="0">
                <a:solidFill>
                  <a:schemeClr val="lt1"/>
                </a:solidFill>
                <a:latin typeface="Antonio"/>
                <a:ea typeface="Antonio"/>
                <a:cs typeface="Antonio"/>
                <a:sym typeface="Antonio"/>
              </a:defRPr>
            </a:lvl1pPr>
            <a:lvl2pPr marL="914400" lvl="1" indent="-228600" algn="l">
              <a:lnSpc>
                <a:spcPct val="100000"/>
              </a:lnSpc>
              <a:spcBef>
                <a:spcPts val="500"/>
              </a:spcBef>
              <a:spcAft>
                <a:spcPts val="0"/>
              </a:spcAft>
              <a:buClr>
                <a:schemeClr val="lt1"/>
              </a:buClr>
              <a:buSzPts val="2000"/>
              <a:buNone/>
              <a:defRPr sz="2000" b="1" i="0">
                <a:solidFill>
                  <a:schemeClr val="lt1"/>
                </a:solidFill>
                <a:latin typeface="Antonio"/>
                <a:ea typeface="Antonio"/>
                <a:cs typeface="Antonio"/>
                <a:sym typeface="Antonio"/>
              </a:defRPr>
            </a:lvl2pPr>
            <a:lvl3pPr marL="1371600" lvl="2" indent="-228600" algn="l">
              <a:lnSpc>
                <a:spcPct val="100000"/>
              </a:lnSpc>
              <a:spcBef>
                <a:spcPts val="500"/>
              </a:spcBef>
              <a:spcAft>
                <a:spcPts val="0"/>
              </a:spcAft>
              <a:buClr>
                <a:schemeClr val="lt1"/>
              </a:buClr>
              <a:buSzPts val="2000"/>
              <a:buNone/>
              <a:defRPr sz="2000" b="1" i="0">
                <a:solidFill>
                  <a:schemeClr val="lt1"/>
                </a:solidFill>
                <a:latin typeface="Antonio"/>
                <a:ea typeface="Antonio"/>
                <a:cs typeface="Antonio"/>
                <a:sym typeface="Antonio"/>
              </a:defRPr>
            </a:lvl3pPr>
            <a:lvl4pPr marL="1828800" lvl="3" indent="-228600" algn="l">
              <a:lnSpc>
                <a:spcPct val="100000"/>
              </a:lnSpc>
              <a:spcBef>
                <a:spcPts val="500"/>
              </a:spcBef>
              <a:spcAft>
                <a:spcPts val="0"/>
              </a:spcAft>
              <a:buClr>
                <a:schemeClr val="lt1"/>
              </a:buClr>
              <a:buSzPts val="2000"/>
              <a:buNone/>
              <a:defRPr sz="2000" b="1" i="0">
                <a:solidFill>
                  <a:schemeClr val="lt1"/>
                </a:solidFill>
                <a:latin typeface="Antonio"/>
                <a:ea typeface="Antonio"/>
                <a:cs typeface="Antonio"/>
                <a:sym typeface="Antonio"/>
              </a:defRPr>
            </a:lvl4pPr>
            <a:lvl5pPr marL="2286000" lvl="4" indent="-228600" algn="l">
              <a:lnSpc>
                <a:spcPct val="100000"/>
              </a:lnSpc>
              <a:spcBef>
                <a:spcPts val="500"/>
              </a:spcBef>
              <a:spcAft>
                <a:spcPts val="0"/>
              </a:spcAft>
              <a:buClr>
                <a:schemeClr val="lt1"/>
              </a:buClr>
              <a:buSzPts val="2000"/>
              <a:buNone/>
              <a:defRPr sz="2000" b="1" i="0">
                <a:solidFill>
                  <a:schemeClr val="lt1"/>
                </a:solidFill>
                <a:latin typeface="Antonio"/>
                <a:ea typeface="Antonio"/>
                <a:cs typeface="Antonio"/>
                <a:sym typeface="Antoni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ideo">
  <p:cSld name="Video">
    <p:bg>
      <p:bgPr>
        <a:solidFill>
          <a:srgbClr val="21296B"/>
        </a:solidFill>
        <a:effectLst/>
      </p:bgPr>
    </p:bg>
    <p:spTree>
      <p:nvGrpSpPr>
        <p:cNvPr id="1" name="Shape 243"/>
        <p:cNvGrpSpPr/>
        <p:nvPr/>
      </p:nvGrpSpPr>
      <p:grpSpPr>
        <a:xfrm>
          <a:off x="0" y="0"/>
          <a:ext cx="0" cy="0"/>
          <a:chOff x="0" y="0"/>
          <a:chExt cx="0" cy="0"/>
        </a:xfrm>
      </p:grpSpPr>
      <p:pic>
        <p:nvPicPr>
          <p:cNvPr id="244" name="Google Shape;244;p78" descr="A red blue and yellow circles&#10;&#10;Description automatically generated"/>
          <p:cNvPicPr preferRelativeResize="0"/>
          <p:nvPr/>
        </p:nvPicPr>
        <p:blipFill rotWithShape="1">
          <a:blip r:embed="rId2">
            <a:alphaModFix/>
          </a:blip>
          <a:srcRect t="4476" r="23975" b="26394"/>
          <a:stretch/>
        </p:blipFill>
        <p:spPr>
          <a:xfrm>
            <a:off x="3804491" y="0"/>
            <a:ext cx="8387509" cy="6858000"/>
          </a:xfrm>
          <a:prstGeom prst="rect">
            <a:avLst/>
          </a:prstGeom>
          <a:noFill/>
          <a:ln>
            <a:noFill/>
          </a:ln>
        </p:spPr>
      </p:pic>
      <p:sp>
        <p:nvSpPr>
          <p:cNvPr id="245" name="Google Shape;245;p78"/>
          <p:cNvSpPr txBox="1">
            <a:spLocks noGrp="1"/>
          </p:cNvSpPr>
          <p:nvPr>
            <p:ph type="body" idx="1"/>
          </p:nvPr>
        </p:nvSpPr>
        <p:spPr>
          <a:xfrm>
            <a:off x="784497" y="2462434"/>
            <a:ext cx="2666620" cy="461665"/>
          </a:xfrm>
          <a:prstGeom prst="rect">
            <a:avLst/>
          </a:prstGeom>
          <a:noFill/>
          <a:ln>
            <a:noFill/>
          </a:ln>
        </p:spPr>
        <p:txBody>
          <a:bodyPr spcFirstLastPara="1" wrap="square" lIns="91425" tIns="45700" rIns="91425" bIns="45700" anchor="b" anchorCtr="0">
            <a:spAutoFit/>
          </a:bodyPr>
          <a:lstStyle>
            <a:lvl1pPr marL="457200" lvl="0" indent="-228600" algn="l">
              <a:lnSpc>
                <a:spcPct val="100000"/>
              </a:lnSpc>
              <a:spcBef>
                <a:spcPts val="1000"/>
              </a:spcBef>
              <a:spcAft>
                <a:spcPts val="0"/>
              </a:spcAft>
              <a:buClr>
                <a:schemeClr val="lt1"/>
              </a:buClr>
              <a:buSzPts val="2400"/>
              <a:buNone/>
              <a:defRPr sz="2400" b="0">
                <a:solidFill>
                  <a:schemeClr val="lt1"/>
                </a:solidFill>
                <a:latin typeface="Palanquin"/>
                <a:ea typeface="Palanquin"/>
                <a:cs typeface="Palanquin"/>
                <a:sym typeface="Palanquin"/>
              </a:defRPr>
            </a:lvl1pPr>
            <a:lvl2pPr marL="914400" lvl="1" indent="-228600" algn="l">
              <a:lnSpc>
                <a:spcPct val="100000"/>
              </a:lnSpc>
              <a:spcBef>
                <a:spcPts val="500"/>
              </a:spcBef>
              <a:spcAft>
                <a:spcPts val="0"/>
              </a:spcAft>
              <a:buClr>
                <a:schemeClr val="dk2"/>
              </a:buClr>
              <a:buSzPts val="3600"/>
              <a:buNone/>
              <a:defRPr sz="3600">
                <a:solidFill>
                  <a:schemeClr val="dk2"/>
                </a:solidFill>
              </a:defRPr>
            </a:lvl2pPr>
            <a:lvl3pPr marL="1371600" lvl="2" indent="-228600" algn="l">
              <a:lnSpc>
                <a:spcPct val="100000"/>
              </a:lnSpc>
              <a:spcBef>
                <a:spcPts val="500"/>
              </a:spcBef>
              <a:spcAft>
                <a:spcPts val="0"/>
              </a:spcAft>
              <a:buClr>
                <a:schemeClr val="dk2"/>
              </a:buClr>
              <a:buSzPts val="3600"/>
              <a:buNone/>
              <a:defRPr sz="3600">
                <a:solidFill>
                  <a:schemeClr val="dk2"/>
                </a:solidFill>
              </a:defRPr>
            </a:lvl3pPr>
            <a:lvl4pPr marL="1828800" lvl="3" indent="-228600" algn="l">
              <a:lnSpc>
                <a:spcPct val="100000"/>
              </a:lnSpc>
              <a:spcBef>
                <a:spcPts val="500"/>
              </a:spcBef>
              <a:spcAft>
                <a:spcPts val="0"/>
              </a:spcAft>
              <a:buClr>
                <a:schemeClr val="dk2"/>
              </a:buClr>
              <a:buSzPts val="3600"/>
              <a:buNone/>
              <a:defRPr sz="3600">
                <a:solidFill>
                  <a:schemeClr val="dk2"/>
                </a:solidFill>
              </a:defRPr>
            </a:lvl4pPr>
            <a:lvl5pPr marL="2286000" lvl="4" indent="-228600" algn="l">
              <a:lnSpc>
                <a:spcPct val="100000"/>
              </a:lnSpc>
              <a:spcBef>
                <a:spcPts val="500"/>
              </a:spcBef>
              <a:spcAft>
                <a:spcPts val="0"/>
              </a:spcAft>
              <a:buClr>
                <a:schemeClr val="dk2"/>
              </a:buClr>
              <a:buSzPts val="3600"/>
              <a:buNone/>
              <a:defRPr sz="3600">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6" name="Google Shape;246;p78"/>
          <p:cNvSpPr txBox="1">
            <a:spLocks noGrp="1"/>
          </p:cNvSpPr>
          <p:nvPr>
            <p:ph type="body" idx="2"/>
          </p:nvPr>
        </p:nvSpPr>
        <p:spPr>
          <a:xfrm>
            <a:off x="784497" y="3001042"/>
            <a:ext cx="2666620" cy="1200329"/>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Clr>
                <a:schemeClr val="lt1"/>
              </a:buClr>
              <a:buSzPts val="1800"/>
              <a:buNone/>
              <a:defRPr sz="1800" b="0">
                <a:solidFill>
                  <a:schemeClr val="lt1"/>
                </a:solidFill>
                <a:latin typeface="Palanquin"/>
                <a:ea typeface="Palanquin"/>
                <a:cs typeface="Palanquin"/>
                <a:sym typeface="Palanquin"/>
              </a:defRPr>
            </a:lvl1pPr>
            <a:lvl2pPr marL="914400" lvl="1" indent="-228600" algn="l">
              <a:lnSpc>
                <a:spcPct val="100000"/>
              </a:lnSpc>
              <a:spcBef>
                <a:spcPts val="500"/>
              </a:spcBef>
              <a:spcAft>
                <a:spcPts val="0"/>
              </a:spcAft>
              <a:buClr>
                <a:schemeClr val="dk2"/>
              </a:buClr>
              <a:buSzPts val="3600"/>
              <a:buNone/>
              <a:defRPr sz="3600">
                <a:solidFill>
                  <a:schemeClr val="dk2"/>
                </a:solidFill>
              </a:defRPr>
            </a:lvl2pPr>
            <a:lvl3pPr marL="1371600" lvl="2" indent="-228600" algn="l">
              <a:lnSpc>
                <a:spcPct val="100000"/>
              </a:lnSpc>
              <a:spcBef>
                <a:spcPts val="500"/>
              </a:spcBef>
              <a:spcAft>
                <a:spcPts val="0"/>
              </a:spcAft>
              <a:buClr>
                <a:schemeClr val="dk2"/>
              </a:buClr>
              <a:buSzPts val="3600"/>
              <a:buNone/>
              <a:defRPr sz="3600">
                <a:solidFill>
                  <a:schemeClr val="dk2"/>
                </a:solidFill>
              </a:defRPr>
            </a:lvl3pPr>
            <a:lvl4pPr marL="1828800" lvl="3" indent="-228600" algn="l">
              <a:lnSpc>
                <a:spcPct val="100000"/>
              </a:lnSpc>
              <a:spcBef>
                <a:spcPts val="500"/>
              </a:spcBef>
              <a:spcAft>
                <a:spcPts val="0"/>
              </a:spcAft>
              <a:buClr>
                <a:schemeClr val="dk2"/>
              </a:buClr>
              <a:buSzPts val="3600"/>
              <a:buNone/>
              <a:defRPr sz="3600">
                <a:solidFill>
                  <a:schemeClr val="dk2"/>
                </a:solidFill>
              </a:defRPr>
            </a:lvl4pPr>
            <a:lvl5pPr marL="2286000" lvl="4" indent="-228600" algn="l">
              <a:lnSpc>
                <a:spcPct val="100000"/>
              </a:lnSpc>
              <a:spcBef>
                <a:spcPts val="500"/>
              </a:spcBef>
              <a:spcAft>
                <a:spcPts val="0"/>
              </a:spcAft>
              <a:buClr>
                <a:schemeClr val="dk2"/>
              </a:buClr>
              <a:buSzPts val="3600"/>
              <a:buNone/>
              <a:defRPr sz="3600">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7" name="Google Shape;247;p78"/>
          <p:cNvSpPr txBox="1"/>
          <p:nvPr/>
        </p:nvSpPr>
        <p:spPr>
          <a:xfrm>
            <a:off x="11353800" y="6059912"/>
            <a:ext cx="384377"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US" sz="1200" b="1">
                <a:solidFill>
                  <a:schemeClr val="lt1"/>
                </a:solidFill>
                <a:latin typeface="Palanquin"/>
                <a:ea typeface="Palanquin"/>
                <a:cs typeface="Palanquin"/>
                <a:sym typeface="Palanquin"/>
              </a:rPr>
              <a:t>‹#›</a:t>
            </a:fld>
            <a:endParaRPr sz="1200" b="1">
              <a:solidFill>
                <a:schemeClr val="lt1"/>
              </a:solidFill>
              <a:latin typeface="Palanquin"/>
              <a:ea typeface="Palanquin"/>
              <a:cs typeface="Palanquin"/>
              <a:sym typeface="Palanquin"/>
            </a:endParaRPr>
          </a:p>
        </p:txBody>
      </p:sp>
      <p:sp>
        <p:nvSpPr>
          <p:cNvPr id="248" name="Google Shape;248;p78"/>
          <p:cNvSpPr>
            <a:spLocks noGrp="1"/>
          </p:cNvSpPr>
          <p:nvPr>
            <p:ph type="media" idx="3"/>
          </p:nvPr>
        </p:nvSpPr>
        <p:spPr>
          <a:xfrm>
            <a:off x="4833258" y="1742056"/>
            <a:ext cx="5976600" cy="3373887"/>
          </a:xfrm>
          <a:prstGeom prst="roundRect">
            <a:avLst>
              <a:gd name="adj" fmla="val 2242"/>
            </a:avLst>
          </a:prstGeom>
          <a:solidFill>
            <a:schemeClr val="dk1"/>
          </a:solidFill>
          <a:ln>
            <a:noFill/>
          </a:ln>
        </p:spPr>
        <p:txBody>
          <a:bodyPr spcFirstLastPara="1" wrap="square" lIns="91425" tIns="45700" rIns="91425" bIns="45700" anchor="t" anchorCtr="0">
            <a:normAutofit/>
          </a:bodyPr>
          <a:lstStyle>
            <a:lvl1pPr marR="0" lvl="0" algn="l" rtl="0">
              <a:lnSpc>
                <a:spcPct val="100000"/>
              </a:lnSpc>
              <a:spcBef>
                <a:spcPts val="1000"/>
              </a:spcBef>
              <a:spcAft>
                <a:spcPts val="0"/>
              </a:spcAft>
              <a:buClr>
                <a:schemeClr val="lt1"/>
              </a:buClr>
              <a:buSzPts val="2400"/>
              <a:buFont typeface="Arial"/>
              <a:buNone/>
              <a:defRPr sz="2400" b="0" i="0" u="none" strike="noStrike" cap="none">
                <a:solidFill>
                  <a:schemeClr val="lt1"/>
                </a:solidFill>
                <a:latin typeface="Palanquin"/>
                <a:ea typeface="Palanquin"/>
                <a:cs typeface="Palanquin"/>
                <a:sym typeface="Palanquin"/>
              </a:defRPr>
            </a:lvl1pPr>
            <a:lvl2pPr marR="0" lvl="1" algn="l" rtl="0">
              <a:lnSpc>
                <a:spcPct val="100000"/>
              </a:lnSpc>
              <a:spcBef>
                <a:spcPts val="500"/>
              </a:spcBef>
              <a:spcAft>
                <a:spcPts val="0"/>
              </a:spcAft>
              <a:buClr>
                <a:schemeClr val="lt1"/>
              </a:buClr>
              <a:buSzPts val="2400"/>
              <a:buFont typeface="Arial"/>
              <a:buNone/>
              <a:defRPr sz="2400" b="0" i="0" u="none" strike="noStrike" cap="none">
                <a:solidFill>
                  <a:schemeClr val="lt1"/>
                </a:solidFill>
                <a:latin typeface="Palanquin"/>
                <a:ea typeface="Palanquin"/>
                <a:cs typeface="Palanquin"/>
                <a:sym typeface="Palanquin"/>
              </a:defRPr>
            </a:lvl2pPr>
            <a:lvl3pPr marR="0" lvl="2" algn="l" rtl="0">
              <a:lnSpc>
                <a:spcPct val="100000"/>
              </a:lnSpc>
              <a:spcBef>
                <a:spcPts val="500"/>
              </a:spcBef>
              <a:spcAft>
                <a:spcPts val="0"/>
              </a:spcAft>
              <a:buClr>
                <a:schemeClr val="lt1"/>
              </a:buClr>
              <a:buSzPts val="2400"/>
              <a:buFont typeface="Arial"/>
              <a:buNone/>
              <a:defRPr sz="2400" b="0" i="0" u="none" strike="noStrike" cap="none">
                <a:solidFill>
                  <a:schemeClr val="lt1"/>
                </a:solidFill>
                <a:latin typeface="Palanquin"/>
                <a:ea typeface="Palanquin"/>
                <a:cs typeface="Palanquin"/>
                <a:sym typeface="Palanquin"/>
              </a:defRPr>
            </a:lvl3pPr>
            <a:lvl4pPr marR="0" lvl="3" algn="l" rtl="0">
              <a:lnSpc>
                <a:spcPct val="100000"/>
              </a:lnSpc>
              <a:spcBef>
                <a:spcPts val="500"/>
              </a:spcBef>
              <a:spcAft>
                <a:spcPts val="0"/>
              </a:spcAft>
              <a:buClr>
                <a:schemeClr val="lt1"/>
              </a:buClr>
              <a:buSzPts val="2400"/>
              <a:buFont typeface="Arial"/>
              <a:buNone/>
              <a:defRPr sz="2400" b="0" i="0" u="none" strike="noStrike" cap="none">
                <a:solidFill>
                  <a:schemeClr val="lt1"/>
                </a:solidFill>
                <a:latin typeface="Palanquin"/>
                <a:ea typeface="Palanquin"/>
                <a:cs typeface="Palanquin"/>
                <a:sym typeface="Palanquin"/>
              </a:defRPr>
            </a:lvl4pPr>
            <a:lvl5pPr marR="0" lvl="4" algn="l" rtl="0">
              <a:lnSpc>
                <a:spcPct val="100000"/>
              </a:lnSpc>
              <a:spcBef>
                <a:spcPts val="500"/>
              </a:spcBef>
              <a:spcAft>
                <a:spcPts val="0"/>
              </a:spcAft>
              <a:buClr>
                <a:schemeClr val="lt1"/>
              </a:buClr>
              <a:buSzPts val="2400"/>
              <a:buFont typeface="Arial"/>
              <a:buNone/>
              <a:defRPr sz="2400" b="0" i="0" u="none" strike="noStrike" cap="none">
                <a:solidFill>
                  <a:schemeClr val="lt1"/>
                </a:solidFill>
                <a:latin typeface="Palanquin"/>
                <a:ea typeface="Palanquin"/>
                <a:cs typeface="Palanquin"/>
                <a:sym typeface="Palanqui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Divider Blue">
  <p:cSld name="Section Divider Blue">
    <p:bg>
      <p:bgPr>
        <a:solidFill>
          <a:schemeClr val="accent1"/>
        </a:solidFill>
        <a:effectLst/>
      </p:bgPr>
    </p:bg>
    <p:spTree>
      <p:nvGrpSpPr>
        <p:cNvPr id="1" name="Shape 249"/>
        <p:cNvGrpSpPr/>
        <p:nvPr/>
      </p:nvGrpSpPr>
      <p:grpSpPr>
        <a:xfrm>
          <a:off x="0" y="0"/>
          <a:ext cx="0" cy="0"/>
          <a:chOff x="0" y="0"/>
          <a:chExt cx="0" cy="0"/>
        </a:xfrm>
      </p:grpSpPr>
      <p:sp>
        <p:nvSpPr>
          <p:cNvPr id="250" name="Google Shape;250;p84"/>
          <p:cNvSpPr txBox="1"/>
          <p:nvPr/>
        </p:nvSpPr>
        <p:spPr>
          <a:xfrm>
            <a:off x="7953042" y="6059912"/>
            <a:ext cx="3785136"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b="1">
                <a:solidFill>
                  <a:schemeClr val="lt1"/>
                </a:solidFill>
                <a:latin typeface="Palanquin"/>
                <a:ea typeface="Palanquin"/>
                <a:cs typeface="Palanquin"/>
                <a:sym typeface="Palanquin"/>
              </a:rPr>
              <a:t>12</a:t>
            </a:r>
            <a:endParaRPr/>
          </a:p>
        </p:txBody>
      </p:sp>
      <p:pic>
        <p:nvPicPr>
          <p:cNvPr id="251" name="Google Shape;251;p84"/>
          <p:cNvPicPr preferRelativeResize="0"/>
          <p:nvPr/>
        </p:nvPicPr>
        <p:blipFill rotWithShape="1">
          <a:blip r:embed="rId2">
            <a:alphaModFix/>
          </a:blip>
          <a:srcRect/>
          <a:stretch/>
        </p:blipFill>
        <p:spPr>
          <a:xfrm>
            <a:off x="5806966" y="0"/>
            <a:ext cx="6385034" cy="6858000"/>
          </a:xfrm>
          <a:prstGeom prst="rect">
            <a:avLst/>
          </a:prstGeom>
          <a:noFill/>
          <a:ln>
            <a:noFill/>
          </a:ln>
        </p:spPr>
      </p:pic>
      <p:sp>
        <p:nvSpPr>
          <p:cNvPr id="252" name="Google Shape;252;p84"/>
          <p:cNvSpPr>
            <a:spLocks noGrp="1"/>
          </p:cNvSpPr>
          <p:nvPr>
            <p:ph type="pic" idx="2"/>
          </p:nvPr>
        </p:nvSpPr>
        <p:spPr>
          <a:xfrm>
            <a:off x="6940935" y="2"/>
            <a:ext cx="5249318" cy="6857999"/>
          </a:xfrm>
          <a:prstGeom prst="rect">
            <a:avLst/>
          </a:prstGeom>
          <a:noFill/>
          <a:ln>
            <a:noFill/>
          </a:ln>
        </p:spPr>
      </p:sp>
      <p:sp>
        <p:nvSpPr>
          <p:cNvPr id="253" name="Google Shape;253;p84"/>
          <p:cNvSpPr txBox="1">
            <a:spLocks noGrp="1"/>
          </p:cNvSpPr>
          <p:nvPr>
            <p:ph type="body" idx="1"/>
          </p:nvPr>
        </p:nvSpPr>
        <p:spPr>
          <a:xfrm>
            <a:off x="435984" y="3052217"/>
            <a:ext cx="760413" cy="758825"/>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1000"/>
              </a:spcBef>
              <a:spcAft>
                <a:spcPts val="0"/>
              </a:spcAft>
              <a:buClr>
                <a:schemeClr val="lt1"/>
              </a:buClr>
              <a:buSzPts val="3200"/>
              <a:buNone/>
              <a:defRPr sz="3200" b="1">
                <a:solidFill>
                  <a:schemeClr val="lt1"/>
                </a:solidFill>
              </a:defRPr>
            </a:lvl1pPr>
            <a:lvl2pPr marL="914400" lvl="1" indent="-228600" algn="l">
              <a:lnSpc>
                <a:spcPct val="100000"/>
              </a:lnSpc>
              <a:spcBef>
                <a:spcPts val="500"/>
              </a:spcBef>
              <a:spcAft>
                <a:spcPts val="0"/>
              </a:spcAft>
              <a:buClr>
                <a:schemeClr val="lt1"/>
              </a:buClr>
              <a:buSzPts val="1800"/>
              <a:buNone/>
              <a:defRPr/>
            </a:lvl2pPr>
            <a:lvl3pPr marL="1371600" lvl="2" indent="-228600" algn="l">
              <a:lnSpc>
                <a:spcPct val="100000"/>
              </a:lnSpc>
              <a:spcBef>
                <a:spcPts val="500"/>
              </a:spcBef>
              <a:spcAft>
                <a:spcPts val="0"/>
              </a:spcAft>
              <a:buClr>
                <a:schemeClr val="lt1"/>
              </a:buClr>
              <a:buSzPts val="1800"/>
              <a:buNone/>
              <a:defRPr/>
            </a:lvl3pPr>
            <a:lvl4pPr marL="1828800" lvl="3" indent="-228600" algn="l">
              <a:lnSpc>
                <a:spcPct val="100000"/>
              </a:lnSpc>
              <a:spcBef>
                <a:spcPts val="500"/>
              </a:spcBef>
              <a:spcAft>
                <a:spcPts val="0"/>
              </a:spcAft>
              <a:buClr>
                <a:schemeClr val="lt1"/>
              </a:buClr>
              <a:buSzPts val="1800"/>
              <a:buNone/>
              <a:defRPr/>
            </a:lvl4pPr>
            <a:lvl5pPr marL="2286000" lvl="4" indent="-228600" algn="l">
              <a:lnSpc>
                <a:spcPct val="100000"/>
              </a:lnSpc>
              <a:spcBef>
                <a:spcPts val="500"/>
              </a:spcBef>
              <a:spcAft>
                <a:spcPts val="0"/>
              </a:spcAft>
              <a:buClr>
                <a:schemeClr val="lt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4" name="Google Shape;254;p84"/>
          <p:cNvSpPr txBox="1">
            <a:spLocks noGrp="1"/>
          </p:cNvSpPr>
          <p:nvPr>
            <p:ph type="title"/>
          </p:nvPr>
        </p:nvSpPr>
        <p:spPr>
          <a:xfrm>
            <a:off x="1313232" y="3023923"/>
            <a:ext cx="4570364" cy="840230"/>
          </a:xfrm>
          <a:prstGeom prst="rect">
            <a:avLst/>
          </a:prstGeom>
          <a:noFill/>
          <a:ln>
            <a:noFill/>
          </a:ln>
        </p:spPr>
        <p:txBody>
          <a:bodyPr spcFirstLastPara="1" wrap="square" lIns="91425" tIns="45700" rIns="91425" bIns="45700" anchor="t" anchorCtr="0">
            <a:spAutoFit/>
          </a:bodyPr>
          <a:lstStyle>
            <a:lvl1pPr lvl="0" algn="l">
              <a:lnSpc>
                <a:spcPct val="90000"/>
              </a:lnSpc>
              <a:spcBef>
                <a:spcPts val="0"/>
              </a:spcBef>
              <a:spcAft>
                <a:spcPts val="0"/>
              </a:spcAft>
              <a:buClr>
                <a:schemeClr val="lt1"/>
              </a:buClr>
              <a:buSzPts val="5400"/>
              <a:buFont typeface="Antonio"/>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5" name="Google Shape;255;p84"/>
          <p:cNvSpPr/>
          <p:nvPr/>
        </p:nvSpPr>
        <p:spPr>
          <a:xfrm>
            <a:off x="392624" y="3020472"/>
            <a:ext cx="847132" cy="847132"/>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ubsection Divider Blue">
  <p:cSld name="Subsection Divider Blue">
    <p:bg>
      <p:bgPr>
        <a:solidFill>
          <a:schemeClr val="accent1"/>
        </a:solidFill>
        <a:effectLst/>
      </p:bgPr>
    </p:bg>
    <p:spTree>
      <p:nvGrpSpPr>
        <p:cNvPr id="1" name="Shape 256"/>
        <p:cNvGrpSpPr/>
        <p:nvPr/>
      </p:nvGrpSpPr>
      <p:grpSpPr>
        <a:xfrm>
          <a:off x="0" y="0"/>
          <a:ext cx="0" cy="0"/>
          <a:chOff x="0" y="0"/>
          <a:chExt cx="0" cy="0"/>
        </a:xfrm>
      </p:grpSpPr>
      <p:sp>
        <p:nvSpPr>
          <p:cNvPr id="257" name="Google Shape;257;p85"/>
          <p:cNvSpPr>
            <a:spLocks noGrp="1"/>
          </p:cNvSpPr>
          <p:nvPr>
            <p:ph type="pic" idx="2"/>
          </p:nvPr>
        </p:nvSpPr>
        <p:spPr>
          <a:xfrm>
            <a:off x="6096000" y="0"/>
            <a:ext cx="6096000" cy="6858000"/>
          </a:xfrm>
          <a:prstGeom prst="rect">
            <a:avLst/>
          </a:prstGeom>
          <a:noFill/>
          <a:ln>
            <a:noFill/>
          </a:ln>
        </p:spPr>
      </p:sp>
      <p:sp>
        <p:nvSpPr>
          <p:cNvPr id="258" name="Google Shape;258;p85"/>
          <p:cNvSpPr txBox="1">
            <a:spLocks noGrp="1"/>
          </p:cNvSpPr>
          <p:nvPr>
            <p:ph type="title"/>
          </p:nvPr>
        </p:nvSpPr>
        <p:spPr>
          <a:xfrm>
            <a:off x="429438" y="3229963"/>
            <a:ext cx="5320677" cy="701731"/>
          </a:xfrm>
          <a:prstGeom prst="rect">
            <a:avLst/>
          </a:prstGeom>
          <a:noFill/>
          <a:ln>
            <a:noFill/>
          </a:ln>
        </p:spPr>
        <p:txBody>
          <a:bodyPr spcFirstLastPara="1" wrap="square" lIns="91425" tIns="45700" rIns="91425" bIns="45700" anchor="t" anchorCtr="0">
            <a:spAutoFit/>
          </a:bodyPr>
          <a:lstStyle>
            <a:lvl1pPr lvl="0" algn="l">
              <a:lnSpc>
                <a:spcPct val="90000"/>
              </a:lnSpc>
              <a:spcBef>
                <a:spcPts val="0"/>
              </a:spcBef>
              <a:spcAft>
                <a:spcPts val="0"/>
              </a:spcAft>
              <a:buClr>
                <a:schemeClr val="lt1"/>
              </a:buClr>
              <a:buSzPts val="4400"/>
              <a:buFont typeface="Antonio"/>
              <a:buNone/>
              <a:defRPr sz="4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9" name="Google Shape;259;p85"/>
          <p:cNvSpPr txBox="1"/>
          <p:nvPr/>
        </p:nvSpPr>
        <p:spPr>
          <a:xfrm>
            <a:off x="11353800" y="6059912"/>
            <a:ext cx="384377"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US" sz="1200" b="1">
                <a:solidFill>
                  <a:schemeClr val="lt1"/>
                </a:solidFill>
                <a:latin typeface="Palanquin"/>
                <a:ea typeface="Palanquin"/>
                <a:cs typeface="Palanquin"/>
                <a:sym typeface="Palanquin"/>
              </a:rPr>
              <a:t>‹#›</a:t>
            </a:fld>
            <a:endParaRPr sz="1200" b="1">
              <a:solidFill>
                <a:schemeClr val="lt1"/>
              </a:solidFill>
              <a:latin typeface="Palanquin"/>
              <a:ea typeface="Palanquin"/>
              <a:cs typeface="Palanquin"/>
              <a:sym typeface="Palanquin"/>
            </a:endParaRPr>
          </a:p>
        </p:txBody>
      </p:sp>
      <p:sp>
        <p:nvSpPr>
          <p:cNvPr id="260" name="Google Shape;260;p85"/>
          <p:cNvSpPr/>
          <p:nvPr/>
        </p:nvSpPr>
        <p:spPr>
          <a:xfrm>
            <a:off x="429438" y="2803613"/>
            <a:ext cx="361432" cy="361432"/>
          </a:xfrm>
          <a:prstGeom prst="ellipse">
            <a:avLst/>
          </a:prstGeom>
          <a:no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1" name="Google Shape;261;p85"/>
          <p:cNvSpPr txBox="1">
            <a:spLocks noGrp="1"/>
          </p:cNvSpPr>
          <p:nvPr>
            <p:ph type="body" idx="1"/>
          </p:nvPr>
        </p:nvSpPr>
        <p:spPr>
          <a:xfrm>
            <a:off x="430154" y="2799364"/>
            <a:ext cx="360000" cy="357901"/>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1000"/>
              </a:spcBef>
              <a:spcAft>
                <a:spcPts val="0"/>
              </a:spcAft>
              <a:buClr>
                <a:schemeClr val="lt1"/>
              </a:buClr>
              <a:buSzPts val="1800"/>
              <a:buNone/>
              <a:defRPr sz="1800" b="1">
                <a:solidFill>
                  <a:schemeClr val="lt1"/>
                </a:solidFill>
              </a:defRPr>
            </a:lvl1pPr>
            <a:lvl2pPr marL="914400" lvl="1" indent="-228600" algn="l">
              <a:lnSpc>
                <a:spcPct val="100000"/>
              </a:lnSpc>
              <a:spcBef>
                <a:spcPts val="500"/>
              </a:spcBef>
              <a:spcAft>
                <a:spcPts val="0"/>
              </a:spcAft>
              <a:buClr>
                <a:schemeClr val="lt1"/>
              </a:buClr>
              <a:buSzPts val="1800"/>
              <a:buNone/>
              <a:defRPr/>
            </a:lvl2pPr>
            <a:lvl3pPr marL="1371600" lvl="2" indent="-228600" algn="l">
              <a:lnSpc>
                <a:spcPct val="100000"/>
              </a:lnSpc>
              <a:spcBef>
                <a:spcPts val="500"/>
              </a:spcBef>
              <a:spcAft>
                <a:spcPts val="0"/>
              </a:spcAft>
              <a:buClr>
                <a:schemeClr val="lt1"/>
              </a:buClr>
              <a:buSzPts val="1800"/>
              <a:buNone/>
              <a:defRPr/>
            </a:lvl3pPr>
            <a:lvl4pPr marL="1828800" lvl="3" indent="-228600" algn="l">
              <a:lnSpc>
                <a:spcPct val="100000"/>
              </a:lnSpc>
              <a:spcBef>
                <a:spcPts val="500"/>
              </a:spcBef>
              <a:spcAft>
                <a:spcPts val="0"/>
              </a:spcAft>
              <a:buClr>
                <a:schemeClr val="lt1"/>
              </a:buClr>
              <a:buSzPts val="1800"/>
              <a:buNone/>
              <a:defRPr/>
            </a:lvl4pPr>
            <a:lvl5pPr marL="2286000" lvl="4" indent="-228600" algn="l">
              <a:lnSpc>
                <a:spcPct val="100000"/>
              </a:lnSpc>
              <a:spcBef>
                <a:spcPts val="500"/>
              </a:spcBef>
              <a:spcAft>
                <a:spcPts val="0"/>
              </a:spcAft>
              <a:buClr>
                <a:schemeClr val="lt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2" name="Google Shape;262;p85"/>
          <p:cNvSpPr txBox="1">
            <a:spLocks noGrp="1"/>
          </p:cNvSpPr>
          <p:nvPr>
            <p:ph type="body" idx="3"/>
          </p:nvPr>
        </p:nvSpPr>
        <p:spPr>
          <a:xfrm>
            <a:off x="858261" y="2785892"/>
            <a:ext cx="4891854" cy="396875"/>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Clr>
                <a:schemeClr val="lt1"/>
              </a:buClr>
              <a:buSzPts val="2000"/>
              <a:buNone/>
              <a:defRPr sz="2000" b="1" i="0">
                <a:solidFill>
                  <a:schemeClr val="lt1"/>
                </a:solidFill>
                <a:latin typeface="Antonio"/>
                <a:ea typeface="Antonio"/>
                <a:cs typeface="Antonio"/>
                <a:sym typeface="Antonio"/>
              </a:defRPr>
            </a:lvl1pPr>
            <a:lvl2pPr marL="914400" lvl="1" indent="-228600" algn="l">
              <a:lnSpc>
                <a:spcPct val="100000"/>
              </a:lnSpc>
              <a:spcBef>
                <a:spcPts val="500"/>
              </a:spcBef>
              <a:spcAft>
                <a:spcPts val="0"/>
              </a:spcAft>
              <a:buClr>
                <a:schemeClr val="lt1"/>
              </a:buClr>
              <a:buSzPts val="2000"/>
              <a:buNone/>
              <a:defRPr sz="2000" b="1" i="0">
                <a:solidFill>
                  <a:schemeClr val="lt1"/>
                </a:solidFill>
                <a:latin typeface="Antonio"/>
                <a:ea typeface="Antonio"/>
                <a:cs typeface="Antonio"/>
                <a:sym typeface="Antonio"/>
              </a:defRPr>
            </a:lvl2pPr>
            <a:lvl3pPr marL="1371600" lvl="2" indent="-228600" algn="l">
              <a:lnSpc>
                <a:spcPct val="100000"/>
              </a:lnSpc>
              <a:spcBef>
                <a:spcPts val="500"/>
              </a:spcBef>
              <a:spcAft>
                <a:spcPts val="0"/>
              </a:spcAft>
              <a:buClr>
                <a:schemeClr val="lt1"/>
              </a:buClr>
              <a:buSzPts val="2000"/>
              <a:buNone/>
              <a:defRPr sz="2000" b="1" i="0">
                <a:solidFill>
                  <a:schemeClr val="lt1"/>
                </a:solidFill>
                <a:latin typeface="Antonio"/>
                <a:ea typeface="Antonio"/>
                <a:cs typeface="Antonio"/>
                <a:sym typeface="Antonio"/>
              </a:defRPr>
            </a:lvl3pPr>
            <a:lvl4pPr marL="1828800" lvl="3" indent="-228600" algn="l">
              <a:lnSpc>
                <a:spcPct val="100000"/>
              </a:lnSpc>
              <a:spcBef>
                <a:spcPts val="500"/>
              </a:spcBef>
              <a:spcAft>
                <a:spcPts val="0"/>
              </a:spcAft>
              <a:buClr>
                <a:schemeClr val="lt1"/>
              </a:buClr>
              <a:buSzPts val="2000"/>
              <a:buNone/>
              <a:defRPr sz="2000" b="1" i="0">
                <a:solidFill>
                  <a:schemeClr val="lt1"/>
                </a:solidFill>
                <a:latin typeface="Antonio"/>
                <a:ea typeface="Antonio"/>
                <a:cs typeface="Antonio"/>
                <a:sym typeface="Antonio"/>
              </a:defRPr>
            </a:lvl4pPr>
            <a:lvl5pPr marL="2286000" lvl="4" indent="-228600" algn="l">
              <a:lnSpc>
                <a:spcPct val="100000"/>
              </a:lnSpc>
              <a:spcBef>
                <a:spcPts val="500"/>
              </a:spcBef>
              <a:spcAft>
                <a:spcPts val="0"/>
              </a:spcAft>
              <a:buClr>
                <a:schemeClr val="lt1"/>
              </a:buClr>
              <a:buSzPts val="2000"/>
              <a:buNone/>
              <a:defRPr sz="2000" b="1" i="0">
                <a:solidFill>
                  <a:schemeClr val="lt1"/>
                </a:solidFill>
                <a:latin typeface="Antonio"/>
                <a:ea typeface="Antonio"/>
                <a:cs typeface="Antonio"/>
                <a:sym typeface="Antoni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allout Blue">
  <p:cSld name="Callout Blue">
    <p:bg>
      <p:bgPr>
        <a:solidFill>
          <a:srgbClr val="21296B"/>
        </a:solidFill>
        <a:effectLst/>
      </p:bgPr>
    </p:bg>
    <p:spTree>
      <p:nvGrpSpPr>
        <p:cNvPr id="1" name="Shape 263"/>
        <p:cNvGrpSpPr/>
        <p:nvPr/>
      </p:nvGrpSpPr>
      <p:grpSpPr>
        <a:xfrm>
          <a:off x="0" y="0"/>
          <a:ext cx="0" cy="0"/>
          <a:chOff x="0" y="0"/>
          <a:chExt cx="0" cy="0"/>
        </a:xfrm>
      </p:grpSpPr>
      <p:pic>
        <p:nvPicPr>
          <p:cNvPr id="264" name="Google Shape;264;p86"/>
          <p:cNvPicPr preferRelativeResize="0"/>
          <p:nvPr/>
        </p:nvPicPr>
        <p:blipFill rotWithShape="1">
          <a:blip r:embed="rId2">
            <a:alphaModFix/>
          </a:blip>
          <a:srcRect l="49212"/>
          <a:stretch/>
        </p:blipFill>
        <p:spPr>
          <a:xfrm>
            <a:off x="5999967" y="0"/>
            <a:ext cx="6192034" cy="6858000"/>
          </a:xfrm>
          <a:prstGeom prst="rect">
            <a:avLst/>
          </a:prstGeom>
          <a:noFill/>
          <a:ln>
            <a:noFill/>
          </a:ln>
        </p:spPr>
      </p:pic>
      <p:sp>
        <p:nvSpPr>
          <p:cNvPr id="265" name="Google Shape;265;p86"/>
          <p:cNvSpPr txBox="1">
            <a:spLocks noGrp="1"/>
          </p:cNvSpPr>
          <p:nvPr>
            <p:ph type="body" idx="1"/>
          </p:nvPr>
        </p:nvSpPr>
        <p:spPr>
          <a:xfrm>
            <a:off x="757539" y="2070893"/>
            <a:ext cx="5121275" cy="2513013"/>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1000"/>
              </a:spcBef>
              <a:spcAft>
                <a:spcPts val="0"/>
              </a:spcAft>
              <a:buClr>
                <a:schemeClr val="lt1"/>
              </a:buClr>
              <a:buSzPts val="3600"/>
              <a:buNone/>
              <a:defRPr sz="3600">
                <a:solidFill>
                  <a:schemeClr val="lt1"/>
                </a:solidFill>
                <a:latin typeface="Palanquin"/>
                <a:ea typeface="Palanquin"/>
                <a:cs typeface="Palanquin"/>
                <a:sym typeface="Palanquin"/>
              </a:defRPr>
            </a:lvl1pPr>
            <a:lvl2pPr marL="914400" lvl="1" indent="-228600" algn="l">
              <a:lnSpc>
                <a:spcPct val="100000"/>
              </a:lnSpc>
              <a:spcBef>
                <a:spcPts val="500"/>
              </a:spcBef>
              <a:spcAft>
                <a:spcPts val="0"/>
              </a:spcAft>
              <a:buClr>
                <a:schemeClr val="dk2"/>
              </a:buClr>
              <a:buSzPts val="3600"/>
              <a:buNone/>
              <a:defRPr sz="3600">
                <a:solidFill>
                  <a:schemeClr val="dk2"/>
                </a:solidFill>
              </a:defRPr>
            </a:lvl2pPr>
            <a:lvl3pPr marL="1371600" lvl="2" indent="-228600" algn="l">
              <a:lnSpc>
                <a:spcPct val="100000"/>
              </a:lnSpc>
              <a:spcBef>
                <a:spcPts val="500"/>
              </a:spcBef>
              <a:spcAft>
                <a:spcPts val="0"/>
              </a:spcAft>
              <a:buClr>
                <a:schemeClr val="dk2"/>
              </a:buClr>
              <a:buSzPts val="3600"/>
              <a:buNone/>
              <a:defRPr sz="3600">
                <a:solidFill>
                  <a:schemeClr val="dk2"/>
                </a:solidFill>
              </a:defRPr>
            </a:lvl3pPr>
            <a:lvl4pPr marL="1828800" lvl="3" indent="-228600" algn="l">
              <a:lnSpc>
                <a:spcPct val="100000"/>
              </a:lnSpc>
              <a:spcBef>
                <a:spcPts val="500"/>
              </a:spcBef>
              <a:spcAft>
                <a:spcPts val="0"/>
              </a:spcAft>
              <a:buClr>
                <a:schemeClr val="dk2"/>
              </a:buClr>
              <a:buSzPts val="3600"/>
              <a:buNone/>
              <a:defRPr sz="3600">
                <a:solidFill>
                  <a:schemeClr val="dk2"/>
                </a:solidFill>
              </a:defRPr>
            </a:lvl4pPr>
            <a:lvl5pPr marL="2286000" lvl="4" indent="-228600" algn="l">
              <a:lnSpc>
                <a:spcPct val="100000"/>
              </a:lnSpc>
              <a:spcBef>
                <a:spcPts val="500"/>
              </a:spcBef>
              <a:spcAft>
                <a:spcPts val="0"/>
              </a:spcAft>
              <a:buClr>
                <a:schemeClr val="dk2"/>
              </a:buClr>
              <a:buSzPts val="3600"/>
              <a:buNone/>
              <a:defRPr sz="3600">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6" name="Google Shape;266;p86"/>
          <p:cNvSpPr txBox="1"/>
          <p:nvPr/>
        </p:nvSpPr>
        <p:spPr>
          <a:xfrm>
            <a:off x="11353800" y="6059912"/>
            <a:ext cx="384377"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US" sz="1200" b="1">
                <a:solidFill>
                  <a:schemeClr val="lt1"/>
                </a:solidFill>
                <a:latin typeface="Palanquin"/>
                <a:ea typeface="Palanquin"/>
                <a:cs typeface="Palanquin"/>
                <a:sym typeface="Palanquin"/>
              </a:rPr>
              <a:t>‹#›</a:t>
            </a:fld>
            <a:endParaRPr sz="1200" b="1">
              <a:solidFill>
                <a:schemeClr val="lt1"/>
              </a:solidFill>
              <a:latin typeface="Palanquin"/>
              <a:ea typeface="Palanquin"/>
              <a:cs typeface="Palanquin"/>
              <a:sym typeface="Palanquin"/>
            </a:endParaRPr>
          </a:p>
        </p:txBody>
      </p:sp>
      <p:sp>
        <p:nvSpPr>
          <p:cNvPr id="267" name="Google Shape;267;p86"/>
          <p:cNvSpPr>
            <a:spLocks noGrp="1"/>
          </p:cNvSpPr>
          <p:nvPr>
            <p:ph type="pic" idx="2"/>
          </p:nvPr>
        </p:nvSpPr>
        <p:spPr>
          <a:xfrm>
            <a:off x="6336000" y="745200"/>
            <a:ext cx="5337511" cy="5338800"/>
          </a:xfrm>
          <a:prstGeom prst="ellipse">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Subsection Divider Yellow">
  <p:cSld name="1_Subsection Divider Yellow">
    <p:bg>
      <p:bgPr>
        <a:solidFill>
          <a:schemeClr val="accent3"/>
        </a:solidFill>
        <a:effectLst/>
      </p:bgPr>
    </p:bg>
    <p:spTree>
      <p:nvGrpSpPr>
        <p:cNvPr id="1" name="Shape 27"/>
        <p:cNvGrpSpPr/>
        <p:nvPr/>
      </p:nvGrpSpPr>
      <p:grpSpPr>
        <a:xfrm>
          <a:off x="0" y="0"/>
          <a:ext cx="0" cy="0"/>
          <a:chOff x="0" y="0"/>
          <a:chExt cx="0" cy="0"/>
        </a:xfrm>
      </p:grpSpPr>
      <p:sp>
        <p:nvSpPr>
          <p:cNvPr id="28" name="Google Shape;28;p56"/>
          <p:cNvSpPr txBox="1">
            <a:spLocks noGrp="1"/>
          </p:cNvSpPr>
          <p:nvPr>
            <p:ph type="body" idx="1"/>
          </p:nvPr>
        </p:nvSpPr>
        <p:spPr>
          <a:xfrm>
            <a:off x="430154" y="2799364"/>
            <a:ext cx="360000" cy="357901"/>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1000"/>
              </a:spcBef>
              <a:spcAft>
                <a:spcPts val="0"/>
              </a:spcAft>
              <a:buClr>
                <a:schemeClr val="accent1"/>
              </a:buClr>
              <a:buSzPts val="1800"/>
              <a:buNone/>
              <a:defRPr sz="1800" b="1">
                <a:solidFill>
                  <a:schemeClr val="accent1"/>
                </a:solidFill>
              </a:defRPr>
            </a:lvl1pPr>
            <a:lvl2pPr marL="914400" lvl="1" indent="-228600" algn="l">
              <a:lnSpc>
                <a:spcPct val="100000"/>
              </a:lnSpc>
              <a:spcBef>
                <a:spcPts val="500"/>
              </a:spcBef>
              <a:spcAft>
                <a:spcPts val="0"/>
              </a:spcAft>
              <a:buClr>
                <a:schemeClr val="dk1"/>
              </a:buClr>
              <a:buSzPts val="1800"/>
              <a:buNone/>
              <a:defRPr/>
            </a:lvl2pPr>
            <a:lvl3pPr marL="1371600" lvl="2" indent="-228600" algn="l">
              <a:lnSpc>
                <a:spcPct val="100000"/>
              </a:lnSpc>
              <a:spcBef>
                <a:spcPts val="500"/>
              </a:spcBef>
              <a:spcAft>
                <a:spcPts val="0"/>
              </a:spcAft>
              <a:buClr>
                <a:schemeClr val="dk1"/>
              </a:buClr>
              <a:buSzPts val="1800"/>
              <a:buNone/>
              <a:defRPr/>
            </a:lvl3pPr>
            <a:lvl4pPr marL="1828800" lvl="3" indent="-228600" algn="l">
              <a:lnSpc>
                <a:spcPct val="100000"/>
              </a:lnSpc>
              <a:spcBef>
                <a:spcPts val="500"/>
              </a:spcBef>
              <a:spcAft>
                <a:spcPts val="0"/>
              </a:spcAft>
              <a:buClr>
                <a:schemeClr val="dk1"/>
              </a:buClr>
              <a:buSzPts val="1800"/>
              <a:buNone/>
              <a:defRPr/>
            </a:lvl4pPr>
            <a:lvl5pPr marL="2286000" lvl="4" indent="-228600" algn="l">
              <a:lnSpc>
                <a:spcPct val="10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56"/>
          <p:cNvSpPr/>
          <p:nvPr/>
        </p:nvSpPr>
        <p:spPr>
          <a:xfrm>
            <a:off x="429438" y="2803613"/>
            <a:ext cx="361432" cy="361432"/>
          </a:xfrm>
          <a:prstGeom prst="ellipse">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 name="Google Shape;30;p56"/>
          <p:cNvSpPr>
            <a:spLocks noGrp="1"/>
          </p:cNvSpPr>
          <p:nvPr>
            <p:ph type="pic" idx="2"/>
          </p:nvPr>
        </p:nvSpPr>
        <p:spPr>
          <a:xfrm>
            <a:off x="6096000" y="0"/>
            <a:ext cx="6096000" cy="6858000"/>
          </a:xfrm>
          <a:prstGeom prst="rect">
            <a:avLst/>
          </a:prstGeom>
          <a:noFill/>
          <a:ln>
            <a:noFill/>
          </a:ln>
        </p:spPr>
      </p:sp>
      <p:sp>
        <p:nvSpPr>
          <p:cNvPr id="31" name="Google Shape;31;p56"/>
          <p:cNvSpPr txBox="1">
            <a:spLocks noGrp="1"/>
          </p:cNvSpPr>
          <p:nvPr>
            <p:ph type="body" idx="3"/>
          </p:nvPr>
        </p:nvSpPr>
        <p:spPr>
          <a:xfrm>
            <a:off x="858261" y="2785892"/>
            <a:ext cx="4891854" cy="396875"/>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Clr>
                <a:schemeClr val="accent1"/>
              </a:buClr>
              <a:buSzPts val="2000"/>
              <a:buNone/>
              <a:defRPr sz="2000" b="1" i="0">
                <a:solidFill>
                  <a:schemeClr val="accent1"/>
                </a:solidFill>
                <a:latin typeface="Antonio"/>
                <a:ea typeface="Antonio"/>
                <a:cs typeface="Antonio"/>
                <a:sym typeface="Antonio"/>
              </a:defRPr>
            </a:lvl1pPr>
            <a:lvl2pPr marL="914400" lvl="1" indent="-228600" algn="l">
              <a:lnSpc>
                <a:spcPct val="100000"/>
              </a:lnSpc>
              <a:spcBef>
                <a:spcPts val="500"/>
              </a:spcBef>
              <a:spcAft>
                <a:spcPts val="0"/>
              </a:spcAft>
              <a:buClr>
                <a:schemeClr val="lt1"/>
              </a:buClr>
              <a:buSzPts val="2000"/>
              <a:buNone/>
              <a:defRPr sz="2000" b="1" i="0">
                <a:solidFill>
                  <a:schemeClr val="lt1"/>
                </a:solidFill>
                <a:latin typeface="Antonio"/>
                <a:ea typeface="Antonio"/>
                <a:cs typeface="Antonio"/>
                <a:sym typeface="Antonio"/>
              </a:defRPr>
            </a:lvl2pPr>
            <a:lvl3pPr marL="1371600" lvl="2" indent="-228600" algn="l">
              <a:lnSpc>
                <a:spcPct val="100000"/>
              </a:lnSpc>
              <a:spcBef>
                <a:spcPts val="500"/>
              </a:spcBef>
              <a:spcAft>
                <a:spcPts val="0"/>
              </a:spcAft>
              <a:buClr>
                <a:schemeClr val="lt1"/>
              </a:buClr>
              <a:buSzPts val="2000"/>
              <a:buNone/>
              <a:defRPr sz="2000" b="1" i="0">
                <a:solidFill>
                  <a:schemeClr val="lt1"/>
                </a:solidFill>
                <a:latin typeface="Antonio"/>
                <a:ea typeface="Antonio"/>
                <a:cs typeface="Antonio"/>
                <a:sym typeface="Antonio"/>
              </a:defRPr>
            </a:lvl3pPr>
            <a:lvl4pPr marL="1828800" lvl="3" indent="-228600" algn="l">
              <a:lnSpc>
                <a:spcPct val="100000"/>
              </a:lnSpc>
              <a:spcBef>
                <a:spcPts val="500"/>
              </a:spcBef>
              <a:spcAft>
                <a:spcPts val="0"/>
              </a:spcAft>
              <a:buClr>
                <a:schemeClr val="lt1"/>
              </a:buClr>
              <a:buSzPts val="2000"/>
              <a:buNone/>
              <a:defRPr sz="2000" b="1" i="0">
                <a:solidFill>
                  <a:schemeClr val="lt1"/>
                </a:solidFill>
                <a:latin typeface="Antonio"/>
                <a:ea typeface="Antonio"/>
                <a:cs typeface="Antonio"/>
                <a:sym typeface="Antonio"/>
              </a:defRPr>
            </a:lvl4pPr>
            <a:lvl5pPr marL="2286000" lvl="4" indent="-228600" algn="l">
              <a:lnSpc>
                <a:spcPct val="100000"/>
              </a:lnSpc>
              <a:spcBef>
                <a:spcPts val="500"/>
              </a:spcBef>
              <a:spcAft>
                <a:spcPts val="0"/>
              </a:spcAft>
              <a:buClr>
                <a:schemeClr val="lt1"/>
              </a:buClr>
              <a:buSzPts val="2000"/>
              <a:buNone/>
              <a:defRPr sz="2000" b="1" i="0">
                <a:solidFill>
                  <a:schemeClr val="lt1"/>
                </a:solidFill>
                <a:latin typeface="Antonio"/>
                <a:ea typeface="Antonio"/>
                <a:cs typeface="Antonio"/>
                <a:sym typeface="Antoni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56"/>
          <p:cNvSpPr txBox="1">
            <a:spLocks noGrp="1"/>
          </p:cNvSpPr>
          <p:nvPr>
            <p:ph type="title"/>
          </p:nvPr>
        </p:nvSpPr>
        <p:spPr>
          <a:xfrm>
            <a:off x="429438" y="3229963"/>
            <a:ext cx="5320677" cy="701731"/>
          </a:xfrm>
          <a:prstGeom prst="rect">
            <a:avLst/>
          </a:prstGeom>
          <a:noFill/>
          <a:ln>
            <a:noFill/>
          </a:ln>
        </p:spPr>
        <p:txBody>
          <a:bodyPr spcFirstLastPara="1" wrap="square" lIns="91425" tIns="45700" rIns="91425" bIns="45700" anchor="t" anchorCtr="0">
            <a:spAutoFit/>
          </a:bodyPr>
          <a:lstStyle>
            <a:lvl1pPr lvl="0" algn="l">
              <a:lnSpc>
                <a:spcPct val="90000"/>
              </a:lnSpc>
              <a:spcBef>
                <a:spcPts val="0"/>
              </a:spcBef>
              <a:spcAft>
                <a:spcPts val="0"/>
              </a:spcAft>
              <a:buClr>
                <a:schemeClr val="accent1"/>
              </a:buClr>
              <a:buSzPts val="4400"/>
              <a:buFont typeface="Antonio"/>
              <a:buNone/>
              <a:defRPr sz="44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6"/>
          <p:cNvSpPr txBox="1"/>
          <p:nvPr/>
        </p:nvSpPr>
        <p:spPr>
          <a:xfrm>
            <a:off x="11353800" y="6059912"/>
            <a:ext cx="384377"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US" sz="1200" b="1">
                <a:solidFill>
                  <a:schemeClr val="lt1"/>
                </a:solidFill>
                <a:latin typeface="Palanquin"/>
                <a:ea typeface="Palanquin"/>
                <a:cs typeface="Palanquin"/>
                <a:sym typeface="Palanquin"/>
              </a:rPr>
              <a:t>‹#›</a:t>
            </a:fld>
            <a:endParaRPr sz="1200" b="1">
              <a:solidFill>
                <a:schemeClr val="lt1"/>
              </a:solidFill>
              <a:latin typeface="Palanquin"/>
              <a:ea typeface="Palanquin"/>
              <a:cs typeface="Palanquin"/>
              <a:sym typeface="Palanquin"/>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Divider L Blue">
  <p:cSld name="Section Divider L Blue">
    <p:bg>
      <p:bgPr>
        <a:solidFill>
          <a:srgbClr val="A7D2FF"/>
        </a:solidFill>
        <a:effectLst/>
      </p:bgPr>
    </p:bg>
    <p:spTree>
      <p:nvGrpSpPr>
        <p:cNvPr id="1" name="Shape 34"/>
        <p:cNvGrpSpPr/>
        <p:nvPr/>
      </p:nvGrpSpPr>
      <p:grpSpPr>
        <a:xfrm>
          <a:off x="0" y="0"/>
          <a:ext cx="0" cy="0"/>
          <a:chOff x="0" y="0"/>
          <a:chExt cx="0" cy="0"/>
        </a:xfrm>
      </p:grpSpPr>
      <p:sp>
        <p:nvSpPr>
          <p:cNvPr id="35" name="Google Shape;35;p57"/>
          <p:cNvSpPr txBox="1"/>
          <p:nvPr/>
        </p:nvSpPr>
        <p:spPr>
          <a:xfrm>
            <a:off x="7953042" y="6059912"/>
            <a:ext cx="3785136"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b="1">
                <a:solidFill>
                  <a:schemeClr val="lt1"/>
                </a:solidFill>
                <a:latin typeface="Palanquin"/>
                <a:ea typeface="Palanquin"/>
                <a:cs typeface="Palanquin"/>
                <a:sym typeface="Palanquin"/>
              </a:rPr>
              <a:t>12</a:t>
            </a:r>
            <a:endParaRPr/>
          </a:p>
        </p:txBody>
      </p:sp>
      <p:pic>
        <p:nvPicPr>
          <p:cNvPr id="36" name="Google Shape;36;p57"/>
          <p:cNvPicPr preferRelativeResize="0"/>
          <p:nvPr/>
        </p:nvPicPr>
        <p:blipFill rotWithShape="1">
          <a:blip r:embed="rId2">
            <a:alphaModFix/>
          </a:blip>
          <a:srcRect/>
          <a:stretch/>
        </p:blipFill>
        <p:spPr>
          <a:xfrm>
            <a:off x="5806966" y="0"/>
            <a:ext cx="6385034" cy="6858000"/>
          </a:xfrm>
          <a:prstGeom prst="rect">
            <a:avLst/>
          </a:prstGeom>
          <a:noFill/>
          <a:ln>
            <a:noFill/>
          </a:ln>
        </p:spPr>
      </p:pic>
      <p:sp>
        <p:nvSpPr>
          <p:cNvPr id="37" name="Google Shape;37;p57"/>
          <p:cNvSpPr>
            <a:spLocks noGrp="1"/>
          </p:cNvSpPr>
          <p:nvPr>
            <p:ph type="pic" idx="2"/>
          </p:nvPr>
        </p:nvSpPr>
        <p:spPr>
          <a:xfrm>
            <a:off x="6940935" y="2"/>
            <a:ext cx="5249318" cy="6857999"/>
          </a:xfrm>
          <a:prstGeom prst="rect">
            <a:avLst/>
          </a:prstGeom>
          <a:noFill/>
          <a:ln>
            <a:noFill/>
          </a:ln>
        </p:spPr>
      </p:sp>
      <p:sp>
        <p:nvSpPr>
          <p:cNvPr id="38" name="Google Shape;38;p57"/>
          <p:cNvSpPr txBox="1">
            <a:spLocks noGrp="1"/>
          </p:cNvSpPr>
          <p:nvPr>
            <p:ph type="body" idx="1"/>
          </p:nvPr>
        </p:nvSpPr>
        <p:spPr>
          <a:xfrm>
            <a:off x="435984" y="3052217"/>
            <a:ext cx="760413" cy="758825"/>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1000"/>
              </a:spcBef>
              <a:spcAft>
                <a:spcPts val="0"/>
              </a:spcAft>
              <a:buClr>
                <a:schemeClr val="accent1"/>
              </a:buClr>
              <a:buSzPts val="3200"/>
              <a:buNone/>
              <a:defRPr sz="3200" b="1">
                <a:solidFill>
                  <a:schemeClr val="accent1"/>
                </a:solidFill>
              </a:defRPr>
            </a:lvl1pPr>
            <a:lvl2pPr marL="914400" lvl="1" indent="-228600" algn="l">
              <a:lnSpc>
                <a:spcPct val="100000"/>
              </a:lnSpc>
              <a:spcBef>
                <a:spcPts val="500"/>
              </a:spcBef>
              <a:spcAft>
                <a:spcPts val="0"/>
              </a:spcAft>
              <a:buClr>
                <a:schemeClr val="dk1"/>
              </a:buClr>
              <a:buSzPts val="1800"/>
              <a:buNone/>
              <a:defRPr/>
            </a:lvl2pPr>
            <a:lvl3pPr marL="1371600" lvl="2" indent="-228600" algn="l">
              <a:lnSpc>
                <a:spcPct val="100000"/>
              </a:lnSpc>
              <a:spcBef>
                <a:spcPts val="500"/>
              </a:spcBef>
              <a:spcAft>
                <a:spcPts val="0"/>
              </a:spcAft>
              <a:buClr>
                <a:schemeClr val="dk1"/>
              </a:buClr>
              <a:buSzPts val="1800"/>
              <a:buNone/>
              <a:defRPr/>
            </a:lvl3pPr>
            <a:lvl4pPr marL="1828800" lvl="3" indent="-228600" algn="l">
              <a:lnSpc>
                <a:spcPct val="100000"/>
              </a:lnSpc>
              <a:spcBef>
                <a:spcPts val="500"/>
              </a:spcBef>
              <a:spcAft>
                <a:spcPts val="0"/>
              </a:spcAft>
              <a:buClr>
                <a:schemeClr val="dk1"/>
              </a:buClr>
              <a:buSzPts val="1800"/>
              <a:buNone/>
              <a:defRPr/>
            </a:lvl4pPr>
            <a:lvl5pPr marL="2286000" lvl="4" indent="-228600" algn="l">
              <a:lnSpc>
                <a:spcPct val="10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57"/>
          <p:cNvSpPr txBox="1">
            <a:spLocks noGrp="1"/>
          </p:cNvSpPr>
          <p:nvPr>
            <p:ph type="title"/>
          </p:nvPr>
        </p:nvSpPr>
        <p:spPr>
          <a:xfrm>
            <a:off x="1313232" y="3023923"/>
            <a:ext cx="4570364" cy="840230"/>
          </a:xfrm>
          <a:prstGeom prst="rect">
            <a:avLst/>
          </a:prstGeom>
          <a:noFill/>
          <a:ln>
            <a:noFill/>
          </a:ln>
        </p:spPr>
        <p:txBody>
          <a:bodyPr spcFirstLastPara="1" wrap="square" lIns="91425" tIns="45700" rIns="91425" bIns="45700" anchor="t" anchorCtr="0">
            <a:spAutoFit/>
          </a:bodyPr>
          <a:lstStyle>
            <a:lvl1pPr lvl="0" algn="l">
              <a:lnSpc>
                <a:spcPct val="90000"/>
              </a:lnSpc>
              <a:spcBef>
                <a:spcPts val="0"/>
              </a:spcBef>
              <a:spcAft>
                <a:spcPts val="0"/>
              </a:spcAft>
              <a:buClr>
                <a:schemeClr val="accent1"/>
              </a:buClr>
              <a:buSzPts val="5400"/>
              <a:buFont typeface="Antonio"/>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57"/>
          <p:cNvSpPr/>
          <p:nvPr/>
        </p:nvSpPr>
        <p:spPr>
          <a:xfrm>
            <a:off x="392624" y="3020472"/>
            <a:ext cx="847132" cy="847132"/>
          </a:xfrm>
          <a:prstGeom prst="ellipse">
            <a:avLst/>
          </a:prstGeom>
          <a:no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ubsection Divider L Blue">
  <p:cSld name="Subsection Divider L Blue">
    <p:bg>
      <p:bgPr>
        <a:solidFill>
          <a:srgbClr val="A7D2FF"/>
        </a:solidFill>
        <a:effectLst/>
      </p:bgPr>
    </p:bg>
    <p:spTree>
      <p:nvGrpSpPr>
        <p:cNvPr id="1" name="Shape 41"/>
        <p:cNvGrpSpPr/>
        <p:nvPr/>
      </p:nvGrpSpPr>
      <p:grpSpPr>
        <a:xfrm>
          <a:off x="0" y="0"/>
          <a:ext cx="0" cy="0"/>
          <a:chOff x="0" y="0"/>
          <a:chExt cx="0" cy="0"/>
        </a:xfrm>
      </p:grpSpPr>
      <p:sp>
        <p:nvSpPr>
          <p:cNvPr id="42" name="Google Shape;42;p58"/>
          <p:cNvSpPr>
            <a:spLocks noGrp="1"/>
          </p:cNvSpPr>
          <p:nvPr>
            <p:ph type="pic" idx="2"/>
          </p:nvPr>
        </p:nvSpPr>
        <p:spPr>
          <a:xfrm>
            <a:off x="6096000" y="0"/>
            <a:ext cx="6096000" cy="6858000"/>
          </a:xfrm>
          <a:prstGeom prst="rect">
            <a:avLst/>
          </a:prstGeom>
          <a:noFill/>
          <a:ln>
            <a:noFill/>
          </a:ln>
        </p:spPr>
      </p:sp>
      <p:sp>
        <p:nvSpPr>
          <p:cNvPr id="43" name="Google Shape;43;p58"/>
          <p:cNvSpPr txBox="1">
            <a:spLocks noGrp="1"/>
          </p:cNvSpPr>
          <p:nvPr>
            <p:ph type="title"/>
          </p:nvPr>
        </p:nvSpPr>
        <p:spPr>
          <a:xfrm>
            <a:off x="429438" y="3229963"/>
            <a:ext cx="5320677" cy="701731"/>
          </a:xfrm>
          <a:prstGeom prst="rect">
            <a:avLst/>
          </a:prstGeom>
          <a:noFill/>
          <a:ln>
            <a:noFill/>
          </a:ln>
        </p:spPr>
        <p:txBody>
          <a:bodyPr spcFirstLastPara="1" wrap="square" lIns="91425" tIns="45700" rIns="91425" bIns="45700" anchor="t" anchorCtr="0">
            <a:spAutoFit/>
          </a:bodyPr>
          <a:lstStyle>
            <a:lvl1pPr lvl="0" algn="l">
              <a:lnSpc>
                <a:spcPct val="90000"/>
              </a:lnSpc>
              <a:spcBef>
                <a:spcPts val="0"/>
              </a:spcBef>
              <a:spcAft>
                <a:spcPts val="0"/>
              </a:spcAft>
              <a:buClr>
                <a:schemeClr val="accent1"/>
              </a:buClr>
              <a:buSzPts val="4400"/>
              <a:buFont typeface="Antonio"/>
              <a:buNone/>
              <a:defRPr sz="44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58"/>
          <p:cNvSpPr txBox="1"/>
          <p:nvPr/>
        </p:nvSpPr>
        <p:spPr>
          <a:xfrm>
            <a:off x="11353800" y="6059912"/>
            <a:ext cx="384377"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US" sz="1200" b="1">
                <a:solidFill>
                  <a:schemeClr val="lt1"/>
                </a:solidFill>
                <a:latin typeface="Palanquin"/>
                <a:ea typeface="Palanquin"/>
                <a:cs typeface="Palanquin"/>
                <a:sym typeface="Palanquin"/>
              </a:rPr>
              <a:t>‹#›</a:t>
            </a:fld>
            <a:endParaRPr sz="1200" b="1">
              <a:solidFill>
                <a:schemeClr val="lt1"/>
              </a:solidFill>
              <a:latin typeface="Palanquin"/>
              <a:ea typeface="Palanquin"/>
              <a:cs typeface="Palanquin"/>
              <a:sym typeface="Palanquin"/>
            </a:endParaRPr>
          </a:p>
        </p:txBody>
      </p:sp>
      <p:sp>
        <p:nvSpPr>
          <p:cNvPr id="45" name="Google Shape;45;p58"/>
          <p:cNvSpPr txBox="1">
            <a:spLocks noGrp="1"/>
          </p:cNvSpPr>
          <p:nvPr>
            <p:ph type="body" idx="1"/>
          </p:nvPr>
        </p:nvSpPr>
        <p:spPr>
          <a:xfrm>
            <a:off x="430154" y="2799364"/>
            <a:ext cx="360000" cy="357901"/>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1000"/>
              </a:spcBef>
              <a:spcAft>
                <a:spcPts val="0"/>
              </a:spcAft>
              <a:buClr>
                <a:schemeClr val="accent1"/>
              </a:buClr>
              <a:buSzPts val="1800"/>
              <a:buNone/>
              <a:defRPr sz="1800" b="1">
                <a:solidFill>
                  <a:schemeClr val="accent1"/>
                </a:solidFill>
              </a:defRPr>
            </a:lvl1pPr>
            <a:lvl2pPr marL="914400" lvl="1" indent="-228600" algn="l">
              <a:lnSpc>
                <a:spcPct val="100000"/>
              </a:lnSpc>
              <a:spcBef>
                <a:spcPts val="500"/>
              </a:spcBef>
              <a:spcAft>
                <a:spcPts val="0"/>
              </a:spcAft>
              <a:buClr>
                <a:schemeClr val="dk1"/>
              </a:buClr>
              <a:buSzPts val="1800"/>
              <a:buNone/>
              <a:defRPr/>
            </a:lvl2pPr>
            <a:lvl3pPr marL="1371600" lvl="2" indent="-228600" algn="l">
              <a:lnSpc>
                <a:spcPct val="100000"/>
              </a:lnSpc>
              <a:spcBef>
                <a:spcPts val="500"/>
              </a:spcBef>
              <a:spcAft>
                <a:spcPts val="0"/>
              </a:spcAft>
              <a:buClr>
                <a:schemeClr val="dk1"/>
              </a:buClr>
              <a:buSzPts val="1800"/>
              <a:buNone/>
              <a:defRPr/>
            </a:lvl3pPr>
            <a:lvl4pPr marL="1828800" lvl="3" indent="-228600" algn="l">
              <a:lnSpc>
                <a:spcPct val="100000"/>
              </a:lnSpc>
              <a:spcBef>
                <a:spcPts val="500"/>
              </a:spcBef>
              <a:spcAft>
                <a:spcPts val="0"/>
              </a:spcAft>
              <a:buClr>
                <a:schemeClr val="dk1"/>
              </a:buClr>
              <a:buSzPts val="1800"/>
              <a:buNone/>
              <a:defRPr/>
            </a:lvl4pPr>
            <a:lvl5pPr marL="2286000" lvl="4" indent="-228600" algn="l">
              <a:lnSpc>
                <a:spcPct val="10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58"/>
          <p:cNvSpPr/>
          <p:nvPr/>
        </p:nvSpPr>
        <p:spPr>
          <a:xfrm>
            <a:off x="429438" y="2803613"/>
            <a:ext cx="361432" cy="361432"/>
          </a:xfrm>
          <a:prstGeom prst="ellipse">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 name="Google Shape;47;p58"/>
          <p:cNvSpPr txBox="1">
            <a:spLocks noGrp="1"/>
          </p:cNvSpPr>
          <p:nvPr>
            <p:ph type="body" idx="3"/>
          </p:nvPr>
        </p:nvSpPr>
        <p:spPr>
          <a:xfrm>
            <a:off x="858261" y="2785892"/>
            <a:ext cx="4891854" cy="396875"/>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Clr>
                <a:schemeClr val="accent1"/>
              </a:buClr>
              <a:buSzPts val="2000"/>
              <a:buNone/>
              <a:defRPr sz="2000" b="1" i="0">
                <a:solidFill>
                  <a:schemeClr val="accent1"/>
                </a:solidFill>
                <a:latin typeface="Antonio"/>
                <a:ea typeface="Antonio"/>
                <a:cs typeface="Antonio"/>
                <a:sym typeface="Antonio"/>
              </a:defRPr>
            </a:lvl1pPr>
            <a:lvl2pPr marL="914400" lvl="1" indent="-228600" algn="l">
              <a:lnSpc>
                <a:spcPct val="100000"/>
              </a:lnSpc>
              <a:spcBef>
                <a:spcPts val="500"/>
              </a:spcBef>
              <a:spcAft>
                <a:spcPts val="0"/>
              </a:spcAft>
              <a:buClr>
                <a:schemeClr val="lt1"/>
              </a:buClr>
              <a:buSzPts val="2000"/>
              <a:buNone/>
              <a:defRPr sz="2000" b="1" i="0">
                <a:solidFill>
                  <a:schemeClr val="lt1"/>
                </a:solidFill>
                <a:latin typeface="Antonio"/>
                <a:ea typeface="Antonio"/>
                <a:cs typeface="Antonio"/>
                <a:sym typeface="Antonio"/>
              </a:defRPr>
            </a:lvl2pPr>
            <a:lvl3pPr marL="1371600" lvl="2" indent="-228600" algn="l">
              <a:lnSpc>
                <a:spcPct val="100000"/>
              </a:lnSpc>
              <a:spcBef>
                <a:spcPts val="500"/>
              </a:spcBef>
              <a:spcAft>
                <a:spcPts val="0"/>
              </a:spcAft>
              <a:buClr>
                <a:schemeClr val="lt1"/>
              </a:buClr>
              <a:buSzPts val="2000"/>
              <a:buNone/>
              <a:defRPr sz="2000" b="1" i="0">
                <a:solidFill>
                  <a:schemeClr val="lt1"/>
                </a:solidFill>
                <a:latin typeface="Antonio"/>
                <a:ea typeface="Antonio"/>
                <a:cs typeface="Antonio"/>
                <a:sym typeface="Antonio"/>
              </a:defRPr>
            </a:lvl3pPr>
            <a:lvl4pPr marL="1828800" lvl="3" indent="-228600" algn="l">
              <a:lnSpc>
                <a:spcPct val="100000"/>
              </a:lnSpc>
              <a:spcBef>
                <a:spcPts val="500"/>
              </a:spcBef>
              <a:spcAft>
                <a:spcPts val="0"/>
              </a:spcAft>
              <a:buClr>
                <a:schemeClr val="lt1"/>
              </a:buClr>
              <a:buSzPts val="2000"/>
              <a:buNone/>
              <a:defRPr sz="2000" b="1" i="0">
                <a:solidFill>
                  <a:schemeClr val="lt1"/>
                </a:solidFill>
                <a:latin typeface="Antonio"/>
                <a:ea typeface="Antonio"/>
                <a:cs typeface="Antonio"/>
                <a:sym typeface="Antonio"/>
              </a:defRPr>
            </a:lvl4pPr>
            <a:lvl5pPr marL="2286000" lvl="4" indent="-228600" algn="l">
              <a:lnSpc>
                <a:spcPct val="100000"/>
              </a:lnSpc>
              <a:spcBef>
                <a:spcPts val="500"/>
              </a:spcBef>
              <a:spcAft>
                <a:spcPts val="0"/>
              </a:spcAft>
              <a:buClr>
                <a:schemeClr val="lt1"/>
              </a:buClr>
              <a:buSzPts val="2000"/>
              <a:buNone/>
              <a:defRPr sz="2000" b="1" i="0">
                <a:solidFill>
                  <a:schemeClr val="lt1"/>
                </a:solidFill>
                <a:latin typeface="Antonio"/>
                <a:ea typeface="Antonio"/>
                <a:cs typeface="Antonio"/>
                <a:sym typeface="Antoni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Divider White">
  <p:cSld name="Section Divider White">
    <p:bg>
      <p:bgPr>
        <a:solidFill>
          <a:schemeClr val="lt1"/>
        </a:solidFill>
        <a:effectLst/>
      </p:bgPr>
    </p:bg>
    <p:spTree>
      <p:nvGrpSpPr>
        <p:cNvPr id="1" name="Shape 48"/>
        <p:cNvGrpSpPr/>
        <p:nvPr/>
      </p:nvGrpSpPr>
      <p:grpSpPr>
        <a:xfrm>
          <a:off x="0" y="0"/>
          <a:ext cx="0" cy="0"/>
          <a:chOff x="0" y="0"/>
          <a:chExt cx="0" cy="0"/>
        </a:xfrm>
      </p:grpSpPr>
      <p:sp>
        <p:nvSpPr>
          <p:cNvPr id="49" name="Google Shape;49;p59"/>
          <p:cNvSpPr txBox="1"/>
          <p:nvPr/>
        </p:nvSpPr>
        <p:spPr>
          <a:xfrm>
            <a:off x="7953042" y="6059912"/>
            <a:ext cx="3785136"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b="1">
                <a:solidFill>
                  <a:schemeClr val="lt1"/>
                </a:solidFill>
                <a:latin typeface="Palanquin"/>
                <a:ea typeface="Palanquin"/>
                <a:cs typeface="Palanquin"/>
                <a:sym typeface="Palanquin"/>
              </a:rPr>
              <a:t>12</a:t>
            </a:r>
            <a:endParaRPr/>
          </a:p>
        </p:txBody>
      </p:sp>
      <p:pic>
        <p:nvPicPr>
          <p:cNvPr id="50" name="Google Shape;50;p59"/>
          <p:cNvPicPr preferRelativeResize="0"/>
          <p:nvPr/>
        </p:nvPicPr>
        <p:blipFill rotWithShape="1">
          <a:blip r:embed="rId2">
            <a:alphaModFix/>
          </a:blip>
          <a:srcRect/>
          <a:stretch/>
        </p:blipFill>
        <p:spPr>
          <a:xfrm>
            <a:off x="5806966" y="0"/>
            <a:ext cx="6385034" cy="6858000"/>
          </a:xfrm>
          <a:prstGeom prst="rect">
            <a:avLst/>
          </a:prstGeom>
          <a:noFill/>
          <a:ln>
            <a:noFill/>
          </a:ln>
        </p:spPr>
      </p:pic>
      <p:sp>
        <p:nvSpPr>
          <p:cNvPr id="51" name="Google Shape;51;p59"/>
          <p:cNvSpPr>
            <a:spLocks noGrp="1"/>
          </p:cNvSpPr>
          <p:nvPr>
            <p:ph type="pic" idx="2"/>
          </p:nvPr>
        </p:nvSpPr>
        <p:spPr>
          <a:xfrm>
            <a:off x="6940935" y="2"/>
            <a:ext cx="5249318" cy="6857999"/>
          </a:xfrm>
          <a:prstGeom prst="rect">
            <a:avLst/>
          </a:prstGeom>
          <a:noFill/>
          <a:ln>
            <a:noFill/>
          </a:ln>
        </p:spPr>
      </p:sp>
      <p:sp>
        <p:nvSpPr>
          <p:cNvPr id="52" name="Google Shape;52;p59"/>
          <p:cNvSpPr txBox="1">
            <a:spLocks noGrp="1"/>
          </p:cNvSpPr>
          <p:nvPr>
            <p:ph type="body" idx="1"/>
          </p:nvPr>
        </p:nvSpPr>
        <p:spPr>
          <a:xfrm>
            <a:off x="435984" y="3052217"/>
            <a:ext cx="760413" cy="758825"/>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1000"/>
              </a:spcBef>
              <a:spcAft>
                <a:spcPts val="0"/>
              </a:spcAft>
              <a:buClr>
                <a:schemeClr val="accent1"/>
              </a:buClr>
              <a:buSzPts val="3200"/>
              <a:buNone/>
              <a:defRPr sz="3200" b="1">
                <a:solidFill>
                  <a:schemeClr val="accent1"/>
                </a:solidFill>
              </a:defRPr>
            </a:lvl1pPr>
            <a:lvl2pPr marL="914400" lvl="1" indent="-228600" algn="l">
              <a:lnSpc>
                <a:spcPct val="100000"/>
              </a:lnSpc>
              <a:spcBef>
                <a:spcPts val="500"/>
              </a:spcBef>
              <a:spcAft>
                <a:spcPts val="0"/>
              </a:spcAft>
              <a:buClr>
                <a:schemeClr val="dk1"/>
              </a:buClr>
              <a:buSzPts val="1800"/>
              <a:buNone/>
              <a:defRPr/>
            </a:lvl2pPr>
            <a:lvl3pPr marL="1371600" lvl="2" indent="-228600" algn="l">
              <a:lnSpc>
                <a:spcPct val="100000"/>
              </a:lnSpc>
              <a:spcBef>
                <a:spcPts val="500"/>
              </a:spcBef>
              <a:spcAft>
                <a:spcPts val="0"/>
              </a:spcAft>
              <a:buClr>
                <a:schemeClr val="dk1"/>
              </a:buClr>
              <a:buSzPts val="1800"/>
              <a:buNone/>
              <a:defRPr/>
            </a:lvl3pPr>
            <a:lvl4pPr marL="1828800" lvl="3" indent="-228600" algn="l">
              <a:lnSpc>
                <a:spcPct val="100000"/>
              </a:lnSpc>
              <a:spcBef>
                <a:spcPts val="500"/>
              </a:spcBef>
              <a:spcAft>
                <a:spcPts val="0"/>
              </a:spcAft>
              <a:buClr>
                <a:schemeClr val="dk1"/>
              </a:buClr>
              <a:buSzPts val="1800"/>
              <a:buNone/>
              <a:defRPr/>
            </a:lvl4pPr>
            <a:lvl5pPr marL="2286000" lvl="4" indent="-228600" algn="l">
              <a:lnSpc>
                <a:spcPct val="10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59"/>
          <p:cNvSpPr txBox="1">
            <a:spLocks noGrp="1"/>
          </p:cNvSpPr>
          <p:nvPr>
            <p:ph type="title"/>
          </p:nvPr>
        </p:nvSpPr>
        <p:spPr>
          <a:xfrm>
            <a:off x="1313232" y="3023923"/>
            <a:ext cx="4570364" cy="840230"/>
          </a:xfrm>
          <a:prstGeom prst="rect">
            <a:avLst/>
          </a:prstGeom>
          <a:noFill/>
          <a:ln>
            <a:noFill/>
          </a:ln>
        </p:spPr>
        <p:txBody>
          <a:bodyPr spcFirstLastPara="1" wrap="square" lIns="91425" tIns="45700" rIns="91425" bIns="45700" anchor="t" anchorCtr="0">
            <a:spAutoFit/>
          </a:bodyPr>
          <a:lstStyle>
            <a:lvl1pPr lvl="0" algn="l">
              <a:lnSpc>
                <a:spcPct val="90000"/>
              </a:lnSpc>
              <a:spcBef>
                <a:spcPts val="0"/>
              </a:spcBef>
              <a:spcAft>
                <a:spcPts val="0"/>
              </a:spcAft>
              <a:buClr>
                <a:schemeClr val="accent1"/>
              </a:buClr>
              <a:buSzPts val="5400"/>
              <a:buFont typeface="Antonio"/>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59"/>
          <p:cNvSpPr/>
          <p:nvPr/>
        </p:nvSpPr>
        <p:spPr>
          <a:xfrm>
            <a:off x="392624" y="3020472"/>
            <a:ext cx="847132" cy="847132"/>
          </a:xfrm>
          <a:prstGeom prst="ellipse">
            <a:avLst/>
          </a:prstGeom>
          <a:no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ubsection Divider White">
  <p:cSld name="Subsection Divider White">
    <p:bg>
      <p:bgPr>
        <a:solidFill>
          <a:schemeClr val="lt1"/>
        </a:solidFill>
        <a:effectLst/>
      </p:bgPr>
    </p:bg>
    <p:spTree>
      <p:nvGrpSpPr>
        <p:cNvPr id="1" name="Shape 55"/>
        <p:cNvGrpSpPr/>
        <p:nvPr/>
      </p:nvGrpSpPr>
      <p:grpSpPr>
        <a:xfrm>
          <a:off x="0" y="0"/>
          <a:ext cx="0" cy="0"/>
          <a:chOff x="0" y="0"/>
          <a:chExt cx="0" cy="0"/>
        </a:xfrm>
      </p:grpSpPr>
      <p:sp>
        <p:nvSpPr>
          <p:cNvPr id="56" name="Google Shape;56;p60"/>
          <p:cNvSpPr>
            <a:spLocks noGrp="1"/>
          </p:cNvSpPr>
          <p:nvPr>
            <p:ph type="pic" idx="2"/>
          </p:nvPr>
        </p:nvSpPr>
        <p:spPr>
          <a:xfrm>
            <a:off x="6096000" y="0"/>
            <a:ext cx="6096000" cy="6858000"/>
          </a:xfrm>
          <a:prstGeom prst="rect">
            <a:avLst/>
          </a:prstGeom>
          <a:noFill/>
          <a:ln>
            <a:noFill/>
          </a:ln>
        </p:spPr>
      </p:sp>
      <p:sp>
        <p:nvSpPr>
          <p:cNvPr id="57" name="Google Shape;57;p60"/>
          <p:cNvSpPr txBox="1">
            <a:spLocks noGrp="1"/>
          </p:cNvSpPr>
          <p:nvPr>
            <p:ph type="title"/>
          </p:nvPr>
        </p:nvSpPr>
        <p:spPr>
          <a:xfrm>
            <a:off x="429438" y="3229963"/>
            <a:ext cx="5320677" cy="701731"/>
          </a:xfrm>
          <a:prstGeom prst="rect">
            <a:avLst/>
          </a:prstGeom>
          <a:noFill/>
          <a:ln>
            <a:noFill/>
          </a:ln>
        </p:spPr>
        <p:txBody>
          <a:bodyPr spcFirstLastPara="1" wrap="square" lIns="91425" tIns="45700" rIns="91425" bIns="45700" anchor="t" anchorCtr="0">
            <a:spAutoFit/>
          </a:bodyPr>
          <a:lstStyle>
            <a:lvl1pPr lvl="0" algn="l">
              <a:lnSpc>
                <a:spcPct val="90000"/>
              </a:lnSpc>
              <a:spcBef>
                <a:spcPts val="0"/>
              </a:spcBef>
              <a:spcAft>
                <a:spcPts val="0"/>
              </a:spcAft>
              <a:buClr>
                <a:schemeClr val="accent1"/>
              </a:buClr>
              <a:buSzPts val="4400"/>
              <a:buFont typeface="Antonio"/>
              <a:buNone/>
              <a:defRPr sz="44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60"/>
          <p:cNvSpPr txBox="1"/>
          <p:nvPr/>
        </p:nvSpPr>
        <p:spPr>
          <a:xfrm>
            <a:off x="11353800" y="6059912"/>
            <a:ext cx="384377"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US" sz="1200" b="1">
                <a:solidFill>
                  <a:schemeClr val="lt1"/>
                </a:solidFill>
                <a:latin typeface="Palanquin"/>
                <a:ea typeface="Palanquin"/>
                <a:cs typeface="Palanquin"/>
                <a:sym typeface="Palanquin"/>
              </a:rPr>
              <a:t>‹#›</a:t>
            </a:fld>
            <a:endParaRPr sz="1200" b="1">
              <a:solidFill>
                <a:schemeClr val="lt1"/>
              </a:solidFill>
              <a:latin typeface="Palanquin"/>
              <a:ea typeface="Palanquin"/>
              <a:cs typeface="Palanquin"/>
              <a:sym typeface="Palanquin"/>
            </a:endParaRPr>
          </a:p>
        </p:txBody>
      </p:sp>
      <p:sp>
        <p:nvSpPr>
          <p:cNvPr id="59" name="Google Shape;59;p60"/>
          <p:cNvSpPr txBox="1">
            <a:spLocks noGrp="1"/>
          </p:cNvSpPr>
          <p:nvPr>
            <p:ph type="body" idx="1"/>
          </p:nvPr>
        </p:nvSpPr>
        <p:spPr>
          <a:xfrm>
            <a:off x="430154" y="2799364"/>
            <a:ext cx="360000" cy="357901"/>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1000"/>
              </a:spcBef>
              <a:spcAft>
                <a:spcPts val="0"/>
              </a:spcAft>
              <a:buClr>
                <a:schemeClr val="accent1"/>
              </a:buClr>
              <a:buSzPts val="1800"/>
              <a:buNone/>
              <a:defRPr sz="1800" b="1">
                <a:solidFill>
                  <a:schemeClr val="accent1"/>
                </a:solidFill>
              </a:defRPr>
            </a:lvl1pPr>
            <a:lvl2pPr marL="914400" lvl="1" indent="-228600" algn="l">
              <a:lnSpc>
                <a:spcPct val="100000"/>
              </a:lnSpc>
              <a:spcBef>
                <a:spcPts val="500"/>
              </a:spcBef>
              <a:spcAft>
                <a:spcPts val="0"/>
              </a:spcAft>
              <a:buClr>
                <a:schemeClr val="dk1"/>
              </a:buClr>
              <a:buSzPts val="1800"/>
              <a:buNone/>
              <a:defRPr/>
            </a:lvl2pPr>
            <a:lvl3pPr marL="1371600" lvl="2" indent="-228600" algn="l">
              <a:lnSpc>
                <a:spcPct val="100000"/>
              </a:lnSpc>
              <a:spcBef>
                <a:spcPts val="500"/>
              </a:spcBef>
              <a:spcAft>
                <a:spcPts val="0"/>
              </a:spcAft>
              <a:buClr>
                <a:schemeClr val="dk1"/>
              </a:buClr>
              <a:buSzPts val="1800"/>
              <a:buNone/>
              <a:defRPr/>
            </a:lvl3pPr>
            <a:lvl4pPr marL="1828800" lvl="3" indent="-228600" algn="l">
              <a:lnSpc>
                <a:spcPct val="100000"/>
              </a:lnSpc>
              <a:spcBef>
                <a:spcPts val="500"/>
              </a:spcBef>
              <a:spcAft>
                <a:spcPts val="0"/>
              </a:spcAft>
              <a:buClr>
                <a:schemeClr val="dk1"/>
              </a:buClr>
              <a:buSzPts val="1800"/>
              <a:buNone/>
              <a:defRPr/>
            </a:lvl4pPr>
            <a:lvl5pPr marL="2286000" lvl="4" indent="-228600" algn="l">
              <a:lnSpc>
                <a:spcPct val="10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60"/>
          <p:cNvSpPr/>
          <p:nvPr/>
        </p:nvSpPr>
        <p:spPr>
          <a:xfrm>
            <a:off x="429438" y="2803613"/>
            <a:ext cx="361432" cy="361432"/>
          </a:xfrm>
          <a:prstGeom prst="ellipse">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 name="Google Shape;61;p60"/>
          <p:cNvSpPr txBox="1">
            <a:spLocks noGrp="1"/>
          </p:cNvSpPr>
          <p:nvPr>
            <p:ph type="body" idx="3"/>
          </p:nvPr>
        </p:nvSpPr>
        <p:spPr>
          <a:xfrm>
            <a:off x="858261" y="2785892"/>
            <a:ext cx="4891854" cy="396875"/>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Clr>
                <a:schemeClr val="accent1"/>
              </a:buClr>
              <a:buSzPts val="2000"/>
              <a:buNone/>
              <a:defRPr sz="2000" b="1" i="0">
                <a:solidFill>
                  <a:schemeClr val="accent1"/>
                </a:solidFill>
                <a:latin typeface="Antonio"/>
                <a:ea typeface="Antonio"/>
                <a:cs typeface="Antonio"/>
                <a:sym typeface="Antonio"/>
              </a:defRPr>
            </a:lvl1pPr>
            <a:lvl2pPr marL="914400" lvl="1" indent="-228600" algn="l">
              <a:lnSpc>
                <a:spcPct val="100000"/>
              </a:lnSpc>
              <a:spcBef>
                <a:spcPts val="500"/>
              </a:spcBef>
              <a:spcAft>
                <a:spcPts val="0"/>
              </a:spcAft>
              <a:buClr>
                <a:schemeClr val="lt1"/>
              </a:buClr>
              <a:buSzPts val="2000"/>
              <a:buNone/>
              <a:defRPr sz="2000" b="1" i="0">
                <a:solidFill>
                  <a:schemeClr val="lt1"/>
                </a:solidFill>
                <a:latin typeface="Antonio"/>
                <a:ea typeface="Antonio"/>
                <a:cs typeface="Antonio"/>
                <a:sym typeface="Antonio"/>
              </a:defRPr>
            </a:lvl2pPr>
            <a:lvl3pPr marL="1371600" lvl="2" indent="-228600" algn="l">
              <a:lnSpc>
                <a:spcPct val="100000"/>
              </a:lnSpc>
              <a:spcBef>
                <a:spcPts val="500"/>
              </a:spcBef>
              <a:spcAft>
                <a:spcPts val="0"/>
              </a:spcAft>
              <a:buClr>
                <a:schemeClr val="lt1"/>
              </a:buClr>
              <a:buSzPts val="2000"/>
              <a:buNone/>
              <a:defRPr sz="2000" b="1" i="0">
                <a:solidFill>
                  <a:schemeClr val="lt1"/>
                </a:solidFill>
                <a:latin typeface="Antonio"/>
                <a:ea typeface="Antonio"/>
                <a:cs typeface="Antonio"/>
                <a:sym typeface="Antonio"/>
              </a:defRPr>
            </a:lvl3pPr>
            <a:lvl4pPr marL="1828800" lvl="3" indent="-228600" algn="l">
              <a:lnSpc>
                <a:spcPct val="100000"/>
              </a:lnSpc>
              <a:spcBef>
                <a:spcPts val="500"/>
              </a:spcBef>
              <a:spcAft>
                <a:spcPts val="0"/>
              </a:spcAft>
              <a:buClr>
                <a:schemeClr val="lt1"/>
              </a:buClr>
              <a:buSzPts val="2000"/>
              <a:buNone/>
              <a:defRPr sz="2000" b="1" i="0">
                <a:solidFill>
                  <a:schemeClr val="lt1"/>
                </a:solidFill>
                <a:latin typeface="Antonio"/>
                <a:ea typeface="Antonio"/>
                <a:cs typeface="Antonio"/>
                <a:sym typeface="Antonio"/>
              </a:defRPr>
            </a:lvl4pPr>
            <a:lvl5pPr marL="2286000" lvl="4" indent="-228600" algn="l">
              <a:lnSpc>
                <a:spcPct val="100000"/>
              </a:lnSpc>
              <a:spcBef>
                <a:spcPts val="500"/>
              </a:spcBef>
              <a:spcAft>
                <a:spcPts val="0"/>
              </a:spcAft>
              <a:buClr>
                <a:schemeClr val="lt1"/>
              </a:buClr>
              <a:buSzPts val="2000"/>
              <a:buNone/>
              <a:defRPr sz="2000" b="1" i="0">
                <a:solidFill>
                  <a:schemeClr val="lt1"/>
                </a:solidFill>
                <a:latin typeface="Antonio"/>
                <a:ea typeface="Antonio"/>
                <a:cs typeface="Antonio"/>
                <a:sym typeface="Antoni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llout">
  <p:cSld name="Callout">
    <p:spTree>
      <p:nvGrpSpPr>
        <p:cNvPr id="1" name="Shape 62"/>
        <p:cNvGrpSpPr/>
        <p:nvPr/>
      </p:nvGrpSpPr>
      <p:grpSpPr>
        <a:xfrm>
          <a:off x="0" y="0"/>
          <a:ext cx="0" cy="0"/>
          <a:chOff x="0" y="0"/>
          <a:chExt cx="0" cy="0"/>
        </a:xfrm>
      </p:grpSpPr>
      <p:pic>
        <p:nvPicPr>
          <p:cNvPr id="63" name="Google Shape;63;p61"/>
          <p:cNvPicPr preferRelativeResize="0"/>
          <p:nvPr/>
        </p:nvPicPr>
        <p:blipFill rotWithShape="1">
          <a:blip r:embed="rId2">
            <a:alphaModFix/>
          </a:blip>
          <a:srcRect l="48219"/>
          <a:stretch/>
        </p:blipFill>
        <p:spPr>
          <a:xfrm>
            <a:off x="5878813" y="0"/>
            <a:ext cx="6313185" cy="6858000"/>
          </a:xfrm>
          <a:prstGeom prst="rect">
            <a:avLst/>
          </a:prstGeom>
          <a:noFill/>
          <a:ln>
            <a:noFill/>
          </a:ln>
        </p:spPr>
      </p:pic>
      <p:sp>
        <p:nvSpPr>
          <p:cNvPr id="64" name="Google Shape;64;p61"/>
          <p:cNvSpPr txBox="1">
            <a:spLocks noGrp="1"/>
          </p:cNvSpPr>
          <p:nvPr>
            <p:ph type="body" idx="1"/>
          </p:nvPr>
        </p:nvSpPr>
        <p:spPr>
          <a:xfrm>
            <a:off x="757539" y="2070893"/>
            <a:ext cx="5121275" cy="2513013"/>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1000"/>
              </a:spcBef>
              <a:spcAft>
                <a:spcPts val="0"/>
              </a:spcAft>
              <a:buClr>
                <a:schemeClr val="dk2"/>
              </a:buClr>
              <a:buSzPts val="3600"/>
              <a:buNone/>
              <a:defRPr sz="3600">
                <a:solidFill>
                  <a:schemeClr val="dk2"/>
                </a:solidFill>
                <a:latin typeface="Palanquin"/>
                <a:ea typeface="Palanquin"/>
                <a:cs typeface="Palanquin"/>
                <a:sym typeface="Palanquin"/>
              </a:defRPr>
            </a:lvl1pPr>
            <a:lvl2pPr marL="914400" lvl="1" indent="-228600" algn="l">
              <a:lnSpc>
                <a:spcPct val="100000"/>
              </a:lnSpc>
              <a:spcBef>
                <a:spcPts val="500"/>
              </a:spcBef>
              <a:spcAft>
                <a:spcPts val="0"/>
              </a:spcAft>
              <a:buClr>
                <a:schemeClr val="dk2"/>
              </a:buClr>
              <a:buSzPts val="3600"/>
              <a:buNone/>
              <a:defRPr sz="3600">
                <a:solidFill>
                  <a:schemeClr val="dk2"/>
                </a:solidFill>
              </a:defRPr>
            </a:lvl2pPr>
            <a:lvl3pPr marL="1371600" lvl="2" indent="-228600" algn="l">
              <a:lnSpc>
                <a:spcPct val="100000"/>
              </a:lnSpc>
              <a:spcBef>
                <a:spcPts val="500"/>
              </a:spcBef>
              <a:spcAft>
                <a:spcPts val="0"/>
              </a:spcAft>
              <a:buClr>
                <a:schemeClr val="dk2"/>
              </a:buClr>
              <a:buSzPts val="3600"/>
              <a:buNone/>
              <a:defRPr sz="3600">
                <a:solidFill>
                  <a:schemeClr val="dk2"/>
                </a:solidFill>
              </a:defRPr>
            </a:lvl3pPr>
            <a:lvl4pPr marL="1828800" lvl="3" indent="-228600" algn="l">
              <a:lnSpc>
                <a:spcPct val="100000"/>
              </a:lnSpc>
              <a:spcBef>
                <a:spcPts val="500"/>
              </a:spcBef>
              <a:spcAft>
                <a:spcPts val="0"/>
              </a:spcAft>
              <a:buClr>
                <a:schemeClr val="dk2"/>
              </a:buClr>
              <a:buSzPts val="3600"/>
              <a:buNone/>
              <a:defRPr sz="3600">
                <a:solidFill>
                  <a:schemeClr val="dk2"/>
                </a:solidFill>
              </a:defRPr>
            </a:lvl4pPr>
            <a:lvl5pPr marL="2286000" lvl="4" indent="-228600" algn="l">
              <a:lnSpc>
                <a:spcPct val="100000"/>
              </a:lnSpc>
              <a:spcBef>
                <a:spcPts val="500"/>
              </a:spcBef>
              <a:spcAft>
                <a:spcPts val="0"/>
              </a:spcAft>
              <a:buClr>
                <a:schemeClr val="dk2"/>
              </a:buClr>
              <a:buSzPts val="3600"/>
              <a:buNone/>
              <a:defRPr sz="3600">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61"/>
          <p:cNvSpPr txBox="1"/>
          <p:nvPr/>
        </p:nvSpPr>
        <p:spPr>
          <a:xfrm>
            <a:off x="11353800" y="6059912"/>
            <a:ext cx="384377"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US" sz="1200" b="1">
                <a:solidFill>
                  <a:schemeClr val="lt1"/>
                </a:solidFill>
                <a:latin typeface="Palanquin"/>
                <a:ea typeface="Palanquin"/>
                <a:cs typeface="Palanquin"/>
                <a:sym typeface="Palanquin"/>
              </a:rPr>
              <a:t>‹#›</a:t>
            </a:fld>
            <a:endParaRPr sz="1200" b="1">
              <a:solidFill>
                <a:schemeClr val="lt1"/>
              </a:solidFill>
              <a:latin typeface="Palanquin"/>
              <a:ea typeface="Palanquin"/>
              <a:cs typeface="Palanquin"/>
              <a:sym typeface="Palanquin"/>
            </a:endParaRPr>
          </a:p>
        </p:txBody>
      </p:sp>
      <p:sp>
        <p:nvSpPr>
          <p:cNvPr id="66" name="Google Shape;66;p61"/>
          <p:cNvSpPr>
            <a:spLocks noGrp="1"/>
          </p:cNvSpPr>
          <p:nvPr>
            <p:ph type="pic" idx="2"/>
          </p:nvPr>
        </p:nvSpPr>
        <p:spPr>
          <a:xfrm>
            <a:off x="6336000" y="745200"/>
            <a:ext cx="5337511" cy="5338800"/>
          </a:xfrm>
          <a:prstGeom prst="ellipse">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33.xml"/><Relationship Id="rId7" Type="http://schemas.openxmlformats.org/officeDocument/2006/relationships/theme" Target="../theme/theme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9"/>
          <p:cNvSpPr txBox="1">
            <a:spLocks noGrp="1"/>
          </p:cNvSpPr>
          <p:nvPr>
            <p:ph type="title"/>
          </p:nvPr>
        </p:nvSpPr>
        <p:spPr>
          <a:xfrm>
            <a:off x="401542" y="882712"/>
            <a:ext cx="11397975" cy="840230"/>
          </a:xfrm>
          <a:prstGeom prst="rect">
            <a:avLst/>
          </a:prstGeom>
          <a:noFill/>
          <a:ln>
            <a:noFill/>
          </a:ln>
        </p:spPr>
        <p:txBody>
          <a:bodyPr spcFirstLastPara="1" wrap="square" lIns="91425" tIns="45700" rIns="91425" bIns="45700" anchor="ctr" anchorCtr="0">
            <a:spAutoFit/>
          </a:bodyPr>
          <a:lstStyle>
            <a:lvl1pPr marR="0" lvl="0" algn="l" rtl="0">
              <a:lnSpc>
                <a:spcPct val="90000"/>
              </a:lnSpc>
              <a:spcBef>
                <a:spcPts val="0"/>
              </a:spcBef>
              <a:spcAft>
                <a:spcPts val="0"/>
              </a:spcAft>
              <a:buClr>
                <a:schemeClr val="dk1"/>
              </a:buClr>
              <a:buSzPts val="5400"/>
              <a:buFont typeface="Antonio"/>
              <a:buNone/>
              <a:defRPr sz="5400" b="1" i="0" u="none" strike="noStrike" cap="none">
                <a:solidFill>
                  <a:schemeClr val="dk1"/>
                </a:solidFill>
                <a:latin typeface="Antonio"/>
                <a:ea typeface="Antonio"/>
                <a:cs typeface="Antonio"/>
                <a:sym typeface="Antoni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9"/>
          <p:cNvSpPr txBox="1">
            <a:spLocks noGrp="1"/>
          </p:cNvSpPr>
          <p:nvPr>
            <p:ph type="body" idx="1"/>
          </p:nvPr>
        </p:nvSpPr>
        <p:spPr>
          <a:xfrm>
            <a:off x="401542" y="1936388"/>
            <a:ext cx="11397975" cy="3785539"/>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1000"/>
              </a:spcBef>
              <a:spcAft>
                <a:spcPts val="0"/>
              </a:spcAft>
              <a:buClr>
                <a:schemeClr val="dk1"/>
              </a:buClr>
              <a:buSzPts val="2400"/>
              <a:buFont typeface="Arial"/>
              <a:buNone/>
              <a:defRPr sz="2400" b="0" i="0" u="none" strike="noStrike" cap="none">
                <a:solidFill>
                  <a:schemeClr val="dk1"/>
                </a:solidFill>
                <a:latin typeface="Palanquin"/>
                <a:ea typeface="Palanquin"/>
                <a:cs typeface="Palanquin"/>
                <a:sym typeface="Palanquin"/>
              </a:defRPr>
            </a:lvl1pPr>
            <a:lvl2pPr marL="914400" marR="0" lvl="1" indent="-228600" algn="l" rtl="0">
              <a:lnSpc>
                <a:spcPct val="100000"/>
              </a:lnSpc>
              <a:spcBef>
                <a:spcPts val="500"/>
              </a:spcBef>
              <a:spcAft>
                <a:spcPts val="0"/>
              </a:spcAft>
              <a:buClr>
                <a:schemeClr val="dk1"/>
              </a:buClr>
              <a:buSzPts val="2400"/>
              <a:buFont typeface="Arial"/>
              <a:buNone/>
              <a:defRPr sz="2400" b="0" i="0" u="none" strike="noStrike" cap="none">
                <a:solidFill>
                  <a:schemeClr val="dk1"/>
                </a:solidFill>
                <a:latin typeface="Palanquin"/>
                <a:ea typeface="Palanquin"/>
                <a:cs typeface="Palanquin"/>
                <a:sym typeface="Palanquin"/>
              </a:defRPr>
            </a:lvl2pPr>
            <a:lvl3pPr marL="1371600" marR="0" lvl="2" indent="-228600" algn="l" rtl="0">
              <a:lnSpc>
                <a:spcPct val="100000"/>
              </a:lnSpc>
              <a:spcBef>
                <a:spcPts val="500"/>
              </a:spcBef>
              <a:spcAft>
                <a:spcPts val="0"/>
              </a:spcAft>
              <a:buClr>
                <a:schemeClr val="dk1"/>
              </a:buClr>
              <a:buSzPts val="2400"/>
              <a:buFont typeface="Arial"/>
              <a:buNone/>
              <a:defRPr sz="2400" b="0" i="0" u="none" strike="noStrike" cap="none">
                <a:solidFill>
                  <a:schemeClr val="dk1"/>
                </a:solidFill>
                <a:latin typeface="Palanquin"/>
                <a:ea typeface="Palanquin"/>
                <a:cs typeface="Palanquin"/>
                <a:sym typeface="Palanquin"/>
              </a:defRPr>
            </a:lvl3pPr>
            <a:lvl4pPr marL="1828800" marR="0" lvl="3" indent="-228600" algn="l" rtl="0">
              <a:lnSpc>
                <a:spcPct val="100000"/>
              </a:lnSpc>
              <a:spcBef>
                <a:spcPts val="500"/>
              </a:spcBef>
              <a:spcAft>
                <a:spcPts val="0"/>
              </a:spcAft>
              <a:buClr>
                <a:schemeClr val="dk1"/>
              </a:buClr>
              <a:buSzPts val="2400"/>
              <a:buFont typeface="Arial"/>
              <a:buNone/>
              <a:defRPr sz="2400" b="0" i="0" u="none" strike="noStrike" cap="none">
                <a:solidFill>
                  <a:schemeClr val="dk1"/>
                </a:solidFill>
                <a:latin typeface="Palanquin"/>
                <a:ea typeface="Palanquin"/>
                <a:cs typeface="Palanquin"/>
                <a:sym typeface="Palanquin"/>
              </a:defRPr>
            </a:lvl4pPr>
            <a:lvl5pPr marL="2286000" marR="0" lvl="4" indent="-228600" algn="l" rtl="0">
              <a:lnSpc>
                <a:spcPct val="100000"/>
              </a:lnSpc>
              <a:spcBef>
                <a:spcPts val="500"/>
              </a:spcBef>
              <a:spcAft>
                <a:spcPts val="0"/>
              </a:spcAft>
              <a:buClr>
                <a:schemeClr val="dk1"/>
              </a:buClr>
              <a:buSzPts val="2400"/>
              <a:buFont typeface="Arial"/>
              <a:buNone/>
              <a:defRPr sz="2400" b="0" i="0" u="none" strike="noStrike" cap="none">
                <a:solidFill>
                  <a:schemeClr val="dk1"/>
                </a:solidFill>
                <a:latin typeface="Palanquin"/>
                <a:ea typeface="Palanquin"/>
                <a:cs typeface="Palanquin"/>
                <a:sym typeface="Palanqu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9"/>
          <p:cNvSpPr txBox="1"/>
          <p:nvPr/>
        </p:nvSpPr>
        <p:spPr>
          <a:xfrm>
            <a:off x="401543" y="406117"/>
            <a:ext cx="5019675" cy="263149"/>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chemeClr val="accent1"/>
              </a:buClr>
              <a:buSzPts val="1200"/>
              <a:buFont typeface="Arial"/>
              <a:buNone/>
            </a:pPr>
            <a:r>
              <a:rPr lang="en-US" sz="1200" b="1" i="0" u="none" strike="noStrike" cap="none">
                <a:solidFill>
                  <a:schemeClr val="accent1"/>
                </a:solidFill>
                <a:latin typeface="Palanquin"/>
                <a:ea typeface="Palanquin"/>
                <a:cs typeface="Palanquin"/>
                <a:sym typeface="Palanquin"/>
              </a:rPr>
              <a:t>PRESENTATION TITLE OF A FEW WORDS</a:t>
            </a:r>
            <a:endParaRPr sz="1200" b="1" i="0" u="none" strike="noStrike" cap="none">
              <a:solidFill>
                <a:schemeClr val="accent1"/>
              </a:solidFill>
              <a:latin typeface="Palanquin"/>
              <a:ea typeface="Palanquin"/>
              <a:cs typeface="Palanquin"/>
              <a:sym typeface="Palanquin"/>
            </a:endParaRPr>
          </a:p>
        </p:txBody>
      </p:sp>
      <p:sp>
        <p:nvSpPr>
          <p:cNvPr id="13" name="Google Shape;13;p49"/>
          <p:cNvSpPr txBox="1"/>
          <p:nvPr/>
        </p:nvSpPr>
        <p:spPr>
          <a:xfrm>
            <a:off x="11353800" y="6059912"/>
            <a:ext cx="384377"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US" sz="1200" b="1" i="0" u="none" strike="noStrike" cap="none">
                <a:solidFill>
                  <a:schemeClr val="accent1"/>
                </a:solidFill>
                <a:latin typeface="Palanquin"/>
                <a:ea typeface="Palanquin"/>
                <a:cs typeface="Palanquin"/>
                <a:sym typeface="Palanquin"/>
              </a:rPr>
              <a:t>‹#›</a:t>
            </a:fld>
            <a:endParaRPr sz="1200" b="1" i="0" u="none" strike="noStrike" cap="none">
              <a:solidFill>
                <a:schemeClr val="accent1"/>
              </a:solidFill>
              <a:latin typeface="Palanquin"/>
              <a:ea typeface="Palanquin"/>
              <a:cs typeface="Palanquin"/>
              <a:sym typeface="Palanquin"/>
            </a:endParaRPr>
          </a:p>
        </p:txBody>
      </p:sp>
      <p:pic>
        <p:nvPicPr>
          <p:cNvPr id="14" name="Google Shape;14;p49" descr="A black and blue text&#10;&#10;AI-generated content may be incorrect."/>
          <p:cNvPicPr preferRelativeResize="0"/>
          <p:nvPr/>
        </p:nvPicPr>
        <p:blipFill rotWithShape="1">
          <a:blip r:embed="rId32">
            <a:alphaModFix/>
          </a:blip>
          <a:srcRect/>
          <a:stretch/>
        </p:blipFill>
        <p:spPr>
          <a:xfrm>
            <a:off x="401542" y="6059912"/>
            <a:ext cx="2142565" cy="53345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23"/>
        <p:cNvGrpSpPr/>
        <p:nvPr/>
      </p:nvGrpSpPr>
      <p:grpSpPr>
        <a:xfrm>
          <a:off x="0" y="0"/>
          <a:ext cx="0" cy="0"/>
          <a:chOff x="0" y="0"/>
          <a:chExt cx="0" cy="0"/>
        </a:xfrm>
      </p:grpSpPr>
      <p:sp>
        <p:nvSpPr>
          <p:cNvPr id="224" name="Google Shape;224;p52"/>
          <p:cNvSpPr txBox="1">
            <a:spLocks noGrp="1"/>
          </p:cNvSpPr>
          <p:nvPr>
            <p:ph type="title"/>
          </p:nvPr>
        </p:nvSpPr>
        <p:spPr>
          <a:xfrm>
            <a:off x="401542" y="882712"/>
            <a:ext cx="11397975" cy="840230"/>
          </a:xfrm>
          <a:prstGeom prst="rect">
            <a:avLst/>
          </a:prstGeom>
          <a:noFill/>
          <a:ln>
            <a:noFill/>
          </a:ln>
        </p:spPr>
        <p:txBody>
          <a:bodyPr spcFirstLastPara="1" wrap="square" lIns="91425" tIns="45700" rIns="91425" bIns="45700" anchor="ctr" anchorCtr="0">
            <a:spAutoFit/>
          </a:bodyPr>
          <a:lstStyle>
            <a:lvl1pPr marR="0" lvl="0" algn="l" rtl="0">
              <a:lnSpc>
                <a:spcPct val="90000"/>
              </a:lnSpc>
              <a:spcBef>
                <a:spcPts val="0"/>
              </a:spcBef>
              <a:spcAft>
                <a:spcPts val="0"/>
              </a:spcAft>
              <a:buClr>
                <a:schemeClr val="lt1"/>
              </a:buClr>
              <a:buSzPts val="5400"/>
              <a:buFont typeface="Antonio"/>
              <a:buNone/>
              <a:defRPr sz="5400" b="1" i="0" u="none" strike="noStrike" cap="none">
                <a:solidFill>
                  <a:schemeClr val="lt1"/>
                </a:solidFill>
                <a:latin typeface="Antonio"/>
                <a:ea typeface="Antonio"/>
                <a:cs typeface="Antonio"/>
                <a:sym typeface="Antoni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25" name="Google Shape;225;p52"/>
          <p:cNvSpPr txBox="1">
            <a:spLocks noGrp="1"/>
          </p:cNvSpPr>
          <p:nvPr>
            <p:ph type="body" idx="1"/>
          </p:nvPr>
        </p:nvSpPr>
        <p:spPr>
          <a:xfrm>
            <a:off x="401542" y="1936388"/>
            <a:ext cx="11397975" cy="3619285"/>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1000"/>
              </a:spcBef>
              <a:spcAft>
                <a:spcPts val="0"/>
              </a:spcAft>
              <a:buClr>
                <a:schemeClr val="lt1"/>
              </a:buClr>
              <a:buSzPts val="2400"/>
              <a:buFont typeface="Arial"/>
              <a:buNone/>
              <a:defRPr sz="2400" b="0" i="0" u="none" strike="noStrike" cap="none">
                <a:solidFill>
                  <a:schemeClr val="lt1"/>
                </a:solidFill>
                <a:latin typeface="Palanquin"/>
                <a:ea typeface="Palanquin"/>
                <a:cs typeface="Palanquin"/>
                <a:sym typeface="Palanquin"/>
              </a:defRPr>
            </a:lvl1pPr>
            <a:lvl2pPr marL="914400" marR="0" lvl="1" indent="-228600" algn="l" rtl="0">
              <a:lnSpc>
                <a:spcPct val="100000"/>
              </a:lnSpc>
              <a:spcBef>
                <a:spcPts val="500"/>
              </a:spcBef>
              <a:spcAft>
                <a:spcPts val="0"/>
              </a:spcAft>
              <a:buClr>
                <a:schemeClr val="lt1"/>
              </a:buClr>
              <a:buSzPts val="2400"/>
              <a:buFont typeface="Arial"/>
              <a:buNone/>
              <a:defRPr sz="2400" b="0" i="0" u="none" strike="noStrike" cap="none">
                <a:solidFill>
                  <a:schemeClr val="lt1"/>
                </a:solidFill>
                <a:latin typeface="Palanquin"/>
                <a:ea typeface="Palanquin"/>
                <a:cs typeface="Palanquin"/>
                <a:sym typeface="Palanquin"/>
              </a:defRPr>
            </a:lvl2pPr>
            <a:lvl3pPr marL="1371600" marR="0" lvl="2" indent="-228600" algn="l" rtl="0">
              <a:lnSpc>
                <a:spcPct val="100000"/>
              </a:lnSpc>
              <a:spcBef>
                <a:spcPts val="500"/>
              </a:spcBef>
              <a:spcAft>
                <a:spcPts val="0"/>
              </a:spcAft>
              <a:buClr>
                <a:schemeClr val="lt1"/>
              </a:buClr>
              <a:buSzPts val="2400"/>
              <a:buFont typeface="Arial"/>
              <a:buNone/>
              <a:defRPr sz="2400" b="0" i="0" u="none" strike="noStrike" cap="none">
                <a:solidFill>
                  <a:schemeClr val="lt1"/>
                </a:solidFill>
                <a:latin typeface="Palanquin"/>
                <a:ea typeface="Palanquin"/>
                <a:cs typeface="Palanquin"/>
                <a:sym typeface="Palanquin"/>
              </a:defRPr>
            </a:lvl3pPr>
            <a:lvl4pPr marL="1828800" marR="0" lvl="3" indent="-228600" algn="l" rtl="0">
              <a:lnSpc>
                <a:spcPct val="100000"/>
              </a:lnSpc>
              <a:spcBef>
                <a:spcPts val="500"/>
              </a:spcBef>
              <a:spcAft>
                <a:spcPts val="0"/>
              </a:spcAft>
              <a:buClr>
                <a:schemeClr val="lt1"/>
              </a:buClr>
              <a:buSzPts val="2400"/>
              <a:buFont typeface="Arial"/>
              <a:buNone/>
              <a:defRPr sz="2400" b="0" i="0" u="none" strike="noStrike" cap="none">
                <a:solidFill>
                  <a:schemeClr val="lt1"/>
                </a:solidFill>
                <a:latin typeface="Palanquin"/>
                <a:ea typeface="Palanquin"/>
                <a:cs typeface="Palanquin"/>
                <a:sym typeface="Palanquin"/>
              </a:defRPr>
            </a:lvl4pPr>
            <a:lvl5pPr marL="2286000" marR="0" lvl="4" indent="-228600" algn="l" rtl="0">
              <a:lnSpc>
                <a:spcPct val="100000"/>
              </a:lnSpc>
              <a:spcBef>
                <a:spcPts val="500"/>
              </a:spcBef>
              <a:spcAft>
                <a:spcPts val="0"/>
              </a:spcAft>
              <a:buClr>
                <a:schemeClr val="lt1"/>
              </a:buClr>
              <a:buSzPts val="2400"/>
              <a:buFont typeface="Arial"/>
              <a:buNone/>
              <a:defRPr sz="2400" b="0" i="0" u="none" strike="noStrike" cap="none">
                <a:solidFill>
                  <a:schemeClr val="lt1"/>
                </a:solidFill>
                <a:latin typeface="Palanquin"/>
                <a:ea typeface="Palanquin"/>
                <a:cs typeface="Palanquin"/>
                <a:sym typeface="Palanqu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6" name="Google Shape;226;p52"/>
          <p:cNvSpPr txBox="1"/>
          <p:nvPr/>
        </p:nvSpPr>
        <p:spPr>
          <a:xfrm>
            <a:off x="401543" y="406117"/>
            <a:ext cx="5019675" cy="263149"/>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chemeClr val="lt1"/>
              </a:buClr>
              <a:buSzPts val="1200"/>
              <a:buFont typeface="Arial"/>
              <a:buNone/>
            </a:pPr>
            <a:r>
              <a:rPr lang="en-US" sz="1200" b="1" i="0">
                <a:solidFill>
                  <a:schemeClr val="lt1"/>
                </a:solidFill>
                <a:latin typeface="Palanquin"/>
                <a:ea typeface="Palanquin"/>
                <a:cs typeface="Palanquin"/>
                <a:sym typeface="Palanquin"/>
              </a:rPr>
              <a:t>PRESENTATION TITLE OF A FEW WORDS</a:t>
            </a:r>
            <a:endParaRPr sz="1200" b="1" i="0">
              <a:solidFill>
                <a:schemeClr val="lt1"/>
              </a:solidFill>
              <a:latin typeface="Palanquin"/>
              <a:ea typeface="Palanquin"/>
              <a:cs typeface="Palanquin"/>
              <a:sym typeface="Palanquin"/>
            </a:endParaRPr>
          </a:p>
        </p:txBody>
      </p:sp>
      <p:sp>
        <p:nvSpPr>
          <p:cNvPr id="227" name="Google Shape;227;p52"/>
          <p:cNvSpPr txBox="1"/>
          <p:nvPr/>
        </p:nvSpPr>
        <p:spPr>
          <a:xfrm>
            <a:off x="11353800" y="6059912"/>
            <a:ext cx="384377"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US" sz="1200" b="1">
                <a:solidFill>
                  <a:schemeClr val="lt1"/>
                </a:solidFill>
                <a:latin typeface="Palanquin"/>
                <a:ea typeface="Palanquin"/>
                <a:cs typeface="Palanquin"/>
                <a:sym typeface="Palanquin"/>
              </a:rPr>
              <a:t>‹#›</a:t>
            </a:fld>
            <a:endParaRPr sz="1200" b="1">
              <a:solidFill>
                <a:schemeClr val="lt1"/>
              </a:solidFill>
              <a:latin typeface="Palanquin"/>
              <a:ea typeface="Palanquin"/>
              <a:cs typeface="Palanquin"/>
              <a:sym typeface="Palanquin"/>
            </a:endParaRPr>
          </a:p>
        </p:txBody>
      </p:sp>
      <p:pic>
        <p:nvPicPr>
          <p:cNvPr id="228" name="Google Shape;228;p52" descr="A black and white sign with white text&#10;&#10;AI-generated content may be incorrect."/>
          <p:cNvPicPr preferRelativeResize="0"/>
          <p:nvPr/>
        </p:nvPicPr>
        <p:blipFill rotWithShape="1">
          <a:blip r:embed="rId8">
            <a:alphaModFix/>
          </a:blip>
          <a:srcRect/>
          <a:stretch/>
        </p:blipFill>
        <p:spPr>
          <a:xfrm>
            <a:off x="401547" y="6070184"/>
            <a:ext cx="2142561" cy="53345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www.ricecountyunitedway.org/" TargetMode="External"/><Relationship Id="rId2" Type="http://schemas.openxmlformats.org/officeDocument/2006/relationships/notesSlide" Target="../notesSlides/notesSlide14.xml"/><Relationship Id="rId1" Type="http://schemas.openxmlformats.org/officeDocument/2006/relationships/slideLayout" Target="../slideLayouts/slideLayout21.xml"/><Relationship Id="rId5" Type="http://schemas.openxmlformats.org/officeDocument/2006/relationships/image" Target="../media/image16.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1.xml"/><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hyperlink" Target="http://www.ricecountyunitedway.org/donate"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openxmlformats.org/officeDocument/2006/relationships/image" Target="../media/image25.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9"/>
          <p:cNvSpPr/>
          <p:nvPr/>
        </p:nvSpPr>
        <p:spPr>
          <a:xfrm>
            <a:off x="345200" y="2738600"/>
            <a:ext cx="598200" cy="633000"/>
          </a:xfrm>
          <a:prstGeom prst="rect">
            <a:avLst/>
          </a:prstGeom>
          <a:solidFill>
            <a:srgbClr val="A7D2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alanquin"/>
              <a:ea typeface="Palanquin"/>
              <a:cs typeface="Palanquin"/>
              <a:sym typeface="Palanquin"/>
            </a:endParaRPr>
          </a:p>
        </p:txBody>
      </p:sp>
      <p:sp>
        <p:nvSpPr>
          <p:cNvPr id="274" name="Google Shape;274;p9"/>
          <p:cNvSpPr txBox="1">
            <a:spLocks noGrp="1"/>
          </p:cNvSpPr>
          <p:nvPr>
            <p:ph type="title"/>
          </p:nvPr>
        </p:nvSpPr>
        <p:spPr>
          <a:xfrm>
            <a:off x="2490550" y="827888"/>
            <a:ext cx="7347600" cy="2170200"/>
          </a:xfrm>
          <a:prstGeom prst="rect">
            <a:avLst/>
          </a:prstGeom>
          <a:noFill/>
          <a:ln>
            <a:noFill/>
          </a:ln>
        </p:spPr>
        <p:txBody>
          <a:bodyPr spcFirstLastPara="1" wrap="square" lIns="91425" tIns="45700" rIns="91425" bIns="45700" anchor="t" anchorCtr="0">
            <a:spAutoFit/>
          </a:bodyPr>
          <a:lstStyle/>
          <a:p>
            <a:pPr marL="0" lvl="0" indent="0" algn="l" rtl="0">
              <a:lnSpc>
                <a:spcPct val="90000"/>
              </a:lnSpc>
              <a:spcBef>
                <a:spcPts val="0"/>
              </a:spcBef>
              <a:spcAft>
                <a:spcPts val="0"/>
              </a:spcAft>
              <a:buClr>
                <a:schemeClr val="lt1"/>
              </a:buClr>
              <a:buSzPts val="4400"/>
              <a:buFont typeface="Antonio"/>
              <a:buNone/>
            </a:pPr>
            <a:r>
              <a:rPr lang="en-US" sz="15000" dirty="0"/>
              <a:t>WELCOME!</a:t>
            </a:r>
            <a:endParaRPr sz="15000" dirty="0"/>
          </a:p>
        </p:txBody>
      </p:sp>
      <p:sp>
        <p:nvSpPr>
          <p:cNvPr id="275" name="Google Shape;275;p9"/>
          <p:cNvSpPr txBox="1">
            <a:spLocks noGrp="1"/>
          </p:cNvSpPr>
          <p:nvPr>
            <p:ph type="title"/>
          </p:nvPr>
        </p:nvSpPr>
        <p:spPr>
          <a:xfrm>
            <a:off x="744099" y="2944462"/>
            <a:ext cx="10840501" cy="785100"/>
          </a:xfrm>
          <a:prstGeom prst="rect">
            <a:avLst/>
          </a:prstGeom>
          <a:noFill/>
          <a:ln>
            <a:noFill/>
          </a:ln>
        </p:spPr>
        <p:txBody>
          <a:bodyPr spcFirstLastPara="1" wrap="square" lIns="91425" tIns="45700" rIns="91425" bIns="45700" anchor="t" anchorCtr="0">
            <a:spAutoFit/>
          </a:bodyPr>
          <a:lstStyle/>
          <a:p>
            <a:pPr marL="0" lvl="0" indent="0" algn="ctr" rtl="0">
              <a:lnSpc>
                <a:spcPct val="90000"/>
              </a:lnSpc>
              <a:spcBef>
                <a:spcPts val="0"/>
              </a:spcBef>
              <a:spcAft>
                <a:spcPts val="0"/>
              </a:spcAft>
              <a:buClr>
                <a:schemeClr val="lt1"/>
              </a:buClr>
              <a:buSzPts val="4400"/>
              <a:buFont typeface="Antonio"/>
              <a:buNone/>
            </a:pPr>
            <a:r>
              <a:rPr lang="en-US" sz="5000" b="0" dirty="0">
                <a:latin typeface="Antonio ExtraLight"/>
                <a:ea typeface="Antonio ExtraLight"/>
                <a:cs typeface="Antonio ExtraLight"/>
                <a:sym typeface="Antonio ExtraLight"/>
              </a:rPr>
              <a:t>WE ALL CAN BE A UNITED WAY CHAMPION!</a:t>
            </a:r>
            <a:endParaRPr sz="5000" b="0" dirty="0">
              <a:latin typeface="Antonio ExtraLight"/>
              <a:ea typeface="Antonio ExtraLight"/>
              <a:cs typeface="Antonio ExtraLight"/>
              <a:sym typeface="Antonio ExtraLight"/>
            </a:endParaRPr>
          </a:p>
        </p:txBody>
      </p:sp>
      <p:sp>
        <p:nvSpPr>
          <p:cNvPr id="276" name="Google Shape;276;p9"/>
          <p:cNvSpPr txBox="1">
            <a:spLocks noGrp="1"/>
          </p:cNvSpPr>
          <p:nvPr>
            <p:ph type="title"/>
          </p:nvPr>
        </p:nvSpPr>
        <p:spPr>
          <a:xfrm>
            <a:off x="2187146" y="3871888"/>
            <a:ext cx="7821827" cy="1255688"/>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SzPts val="1100"/>
              <a:buFont typeface="Arial"/>
              <a:buNone/>
            </a:pPr>
            <a:r>
              <a:rPr lang="en-US" sz="2800" b="0" dirty="0">
                <a:latin typeface="Palanquin Light"/>
                <a:ea typeface="Palanquin Light"/>
                <a:cs typeface="Palanquin Light"/>
                <a:sym typeface="Palanquin Light"/>
              </a:rPr>
              <a:t>Thousands of our neighbors depend on the workplace campaign to help raise funds </a:t>
            </a:r>
            <a:br>
              <a:rPr lang="en-US" sz="2800" b="0" dirty="0">
                <a:latin typeface="Palanquin Light"/>
                <a:ea typeface="Palanquin Light"/>
                <a:cs typeface="Palanquin Light"/>
                <a:sym typeface="Palanquin Light"/>
              </a:rPr>
            </a:br>
            <a:r>
              <a:rPr lang="en-US" sz="2800" b="0" dirty="0">
                <a:latin typeface="Palanquin Light"/>
                <a:ea typeface="Palanquin Light"/>
                <a:cs typeface="Palanquin Light"/>
                <a:sym typeface="Palanquin Light"/>
              </a:rPr>
              <a:t>for local nonprofits. </a:t>
            </a:r>
            <a:endParaRPr sz="2800" b="0" dirty="0">
              <a:latin typeface="Palanquin Light"/>
              <a:ea typeface="Palanquin Light"/>
              <a:cs typeface="Palanquin Light"/>
              <a:sym typeface="Palanquin Light"/>
            </a:endParaRPr>
          </a:p>
        </p:txBody>
      </p:sp>
      <p:sp>
        <p:nvSpPr>
          <p:cNvPr id="277" name="Google Shape;277;p9"/>
          <p:cNvSpPr/>
          <p:nvPr/>
        </p:nvSpPr>
        <p:spPr>
          <a:xfrm>
            <a:off x="494800" y="391225"/>
            <a:ext cx="2865300" cy="276300"/>
          </a:xfrm>
          <a:prstGeom prst="rect">
            <a:avLst/>
          </a:prstGeom>
          <a:solidFill>
            <a:srgbClr val="A7D2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alanquin"/>
              <a:ea typeface="Palanquin"/>
              <a:cs typeface="Palanquin"/>
              <a:sym typeface="Palanquin"/>
            </a:endParaRPr>
          </a:p>
        </p:txBody>
      </p:sp>
      <p:sp>
        <p:nvSpPr>
          <p:cNvPr id="278" name="Google Shape;278;p9"/>
          <p:cNvSpPr/>
          <p:nvPr/>
        </p:nvSpPr>
        <p:spPr>
          <a:xfrm>
            <a:off x="379725" y="6006500"/>
            <a:ext cx="2255400" cy="736500"/>
          </a:xfrm>
          <a:prstGeom prst="rect">
            <a:avLst/>
          </a:prstGeom>
          <a:solidFill>
            <a:srgbClr val="A7D2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alanquin"/>
              <a:ea typeface="Palanquin"/>
              <a:cs typeface="Palanquin"/>
              <a:sym typeface="Palanquin"/>
            </a:endParaRPr>
          </a:p>
        </p:txBody>
      </p:sp>
      <p:pic>
        <p:nvPicPr>
          <p:cNvPr id="279" name="Google Shape;279;p9" title="Rice County Area-logo_localization_Localfirst_1line_RGB.png"/>
          <p:cNvPicPr preferRelativeResize="0"/>
          <p:nvPr/>
        </p:nvPicPr>
        <p:blipFill>
          <a:blip r:embed="rId3">
            <a:alphaModFix/>
          </a:blip>
          <a:stretch>
            <a:fillRect/>
          </a:stretch>
        </p:blipFill>
        <p:spPr>
          <a:xfrm>
            <a:off x="4833825" y="5245013"/>
            <a:ext cx="2425779" cy="7851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pic>
        <p:nvPicPr>
          <p:cNvPr id="364" name="Google Shape;364;g37f09a90403_0_28" title="20250607_122909.jpg"/>
          <p:cNvPicPr preferRelativeResize="0">
            <a:picLocks noGrp="1"/>
          </p:cNvPicPr>
          <p:nvPr>
            <p:ph type="pic" idx="2"/>
          </p:nvPr>
        </p:nvPicPr>
        <p:blipFill rotWithShape="1">
          <a:blip r:embed="rId3">
            <a:alphaModFix/>
          </a:blip>
          <a:srcRect l="12507" r="12507"/>
          <a:stretch/>
        </p:blipFill>
        <p:spPr>
          <a:xfrm>
            <a:off x="6336000" y="745200"/>
            <a:ext cx="5337600" cy="5338800"/>
          </a:xfrm>
          <a:prstGeom prst="ellipse">
            <a:avLst/>
          </a:prstGeom>
          <a:noFill/>
          <a:ln>
            <a:noFill/>
          </a:ln>
        </p:spPr>
      </p:pic>
      <p:sp>
        <p:nvSpPr>
          <p:cNvPr id="365" name="Google Shape;365;g37f09a90403_0_28"/>
          <p:cNvSpPr txBox="1">
            <a:spLocks noGrp="1"/>
          </p:cNvSpPr>
          <p:nvPr>
            <p:ph type="body" idx="1"/>
          </p:nvPr>
        </p:nvSpPr>
        <p:spPr>
          <a:xfrm>
            <a:off x="492876" y="238875"/>
            <a:ext cx="5686200" cy="2513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2"/>
              </a:buClr>
              <a:buSzPts val="3600"/>
              <a:buNone/>
            </a:pPr>
            <a:r>
              <a:rPr lang="en-US" b="1">
                <a:solidFill>
                  <a:schemeClr val="accent1"/>
                </a:solidFill>
                <a:latin typeface="Antonio"/>
                <a:ea typeface="Antonio"/>
                <a:cs typeface="Antonio"/>
                <a:sym typeface="Antonio"/>
              </a:rPr>
              <a:t>IMPACT STORIES</a:t>
            </a:r>
            <a:endParaRPr b="1">
              <a:solidFill>
                <a:schemeClr val="accent1"/>
              </a:solidFill>
              <a:latin typeface="Antonio"/>
              <a:ea typeface="Antonio"/>
              <a:cs typeface="Antonio"/>
              <a:sym typeface="Antonio"/>
            </a:endParaRPr>
          </a:p>
        </p:txBody>
      </p:sp>
      <p:sp>
        <p:nvSpPr>
          <p:cNvPr id="366" name="Google Shape;366;g37f09a90403_0_28"/>
          <p:cNvSpPr txBox="1"/>
          <p:nvPr/>
        </p:nvSpPr>
        <p:spPr>
          <a:xfrm>
            <a:off x="517750" y="2301225"/>
            <a:ext cx="5074500" cy="333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850">
                <a:solidFill>
                  <a:srgbClr val="444746"/>
                </a:solidFill>
                <a:latin typeface="Palanquin Light"/>
                <a:ea typeface="Palanquin Light"/>
                <a:cs typeface="Palanquin Light"/>
                <a:sym typeface="Palanquin Light"/>
              </a:rPr>
              <a:t>The Key - Northfield Union of Youth is more than a drop-in space—it provides stability, connection, and hope. This past year, The Key’s Wallflower Project supported youth experiencing homelessness. Beyond housing, The Key’s weekly meals, bonfires, and events like the Hot Wing Challenge offer young people</a:t>
            </a:r>
            <a:r>
              <a:rPr lang="en-US" sz="1850" b="1">
                <a:solidFill>
                  <a:srgbClr val="444746"/>
                </a:solidFill>
                <a:latin typeface="Palanquin"/>
                <a:ea typeface="Palanquin"/>
                <a:cs typeface="Palanquin"/>
                <a:sym typeface="Palanquin"/>
              </a:rPr>
              <a:t> safe opportunities to relax, build friendships, and gain the confidence</a:t>
            </a:r>
            <a:r>
              <a:rPr lang="en-US" sz="1850">
                <a:solidFill>
                  <a:srgbClr val="444746"/>
                </a:solidFill>
                <a:latin typeface="Palanquin Light"/>
                <a:ea typeface="Palanquin Light"/>
                <a:cs typeface="Palanquin Light"/>
                <a:sym typeface="Palanquin Light"/>
              </a:rPr>
              <a:t> to take the next step toward a stronger future.</a:t>
            </a:r>
            <a:endParaRPr sz="1850">
              <a:solidFill>
                <a:srgbClr val="444746"/>
              </a:solidFill>
              <a:latin typeface="Palanquin Light"/>
              <a:ea typeface="Palanquin Light"/>
              <a:cs typeface="Palanquin Light"/>
              <a:sym typeface="Palanquin Light"/>
            </a:endParaRPr>
          </a:p>
        </p:txBody>
      </p:sp>
      <p:sp>
        <p:nvSpPr>
          <p:cNvPr id="367" name="Google Shape;367;g37f09a90403_0_28"/>
          <p:cNvSpPr txBox="1"/>
          <p:nvPr/>
        </p:nvSpPr>
        <p:spPr>
          <a:xfrm>
            <a:off x="517760" y="1737518"/>
            <a:ext cx="2991900" cy="563700"/>
          </a:xfrm>
          <a:prstGeom prst="rect">
            <a:avLst/>
          </a:prstGeom>
          <a:noFill/>
          <a:ln>
            <a:noFill/>
          </a:ln>
        </p:spPr>
        <p:txBody>
          <a:bodyPr spcFirstLastPara="1" wrap="square" lIns="91425" tIns="91425" rIns="91425" bIns="91425" anchor="t" anchorCtr="0">
            <a:noAutofit/>
          </a:bodyPr>
          <a:lstStyle/>
          <a:p>
            <a:pPr marL="0" lvl="0" indent="0" algn="l" rtl="0">
              <a:lnSpc>
                <a:spcPct val="138000"/>
              </a:lnSpc>
              <a:spcBef>
                <a:spcPts val="0"/>
              </a:spcBef>
              <a:spcAft>
                <a:spcPts val="0"/>
              </a:spcAft>
              <a:buNone/>
            </a:pPr>
            <a:r>
              <a:rPr lang="en-US" sz="2000">
                <a:solidFill>
                  <a:schemeClr val="accent2"/>
                </a:solidFill>
                <a:latin typeface="Antonio Light"/>
                <a:ea typeface="Antonio Light"/>
                <a:cs typeface="Antonio Light"/>
                <a:sym typeface="Antonio Light"/>
              </a:rPr>
              <a:t>The Key - Union of Youth</a:t>
            </a:r>
            <a:endParaRPr sz="3300">
              <a:solidFill>
                <a:schemeClr val="accent2"/>
              </a:solidFill>
              <a:latin typeface="Antonio Light"/>
              <a:ea typeface="Antonio Light"/>
              <a:cs typeface="Antonio Light"/>
              <a:sym typeface="Antonio Light"/>
            </a:endParaRPr>
          </a:p>
        </p:txBody>
      </p:sp>
      <p:sp>
        <p:nvSpPr>
          <p:cNvPr id="368" name="Google Shape;368;g37f09a90403_0_28"/>
          <p:cNvSpPr/>
          <p:nvPr/>
        </p:nvSpPr>
        <p:spPr>
          <a:xfrm>
            <a:off x="483275" y="425750"/>
            <a:ext cx="2991900" cy="207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alanquin"/>
              <a:ea typeface="Palanquin"/>
              <a:cs typeface="Palanquin"/>
              <a:sym typeface="Palanquin"/>
            </a:endParaRPr>
          </a:p>
        </p:txBody>
      </p:sp>
      <p:sp>
        <p:nvSpPr>
          <p:cNvPr id="369" name="Google Shape;369;g37f09a90403_0_28"/>
          <p:cNvSpPr/>
          <p:nvPr/>
        </p:nvSpPr>
        <p:spPr>
          <a:xfrm>
            <a:off x="379725" y="6029525"/>
            <a:ext cx="2278200" cy="543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alanquin"/>
              <a:ea typeface="Palanquin"/>
              <a:cs typeface="Palanquin"/>
              <a:sym typeface="Palanquin"/>
            </a:endParaRPr>
          </a:p>
        </p:txBody>
      </p:sp>
      <p:pic>
        <p:nvPicPr>
          <p:cNvPr id="370" name="Google Shape;370;g37f09a90403_0_28" title="Rice County Area-logo_localization_Localfirst_1line_RGB.png"/>
          <p:cNvPicPr preferRelativeResize="0"/>
          <p:nvPr/>
        </p:nvPicPr>
        <p:blipFill>
          <a:blip r:embed="rId4">
            <a:alphaModFix/>
          </a:blip>
          <a:stretch>
            <a:fillRect/>
          </a:stretch>
        </p:blipFill>
        <p:spPr>
          <a:xfrm>
            <a:off x="379725" y="6000911"/>
            <a:ext cx="1854498" cy="6002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pic>
        <p:nvPicPr>
          <p:cNvPr id="375" name="Google Shape;375;g37f09a90403_0_35" title="RiverBend1.jpg"/>
          <p:cNvPicPr preferRelativeResize="0">
            <a:picLocks noGrp="1"/>
          </p:cNvPicPr>
          <p:nvPr>
            <p:ph type="pic" idx="2"/>
          </p:nvPr>
        </p:nvPicPr>
        <p:blipFill rotWithShape="1">
          <a:blip r:embed="rId3">
            <a:alphaModFix/>
          </a:blip>
          <a:srcRect l="12507" r="12507"/>
          <a:stretch/>
        </p:blipFill>
        <p:spPr>
          <a:xfrm>
            <a:off x="6336000" y="745200"/>
            <a:ext cx="5337600" cy="5338800"/>
          </a:xfrm>
          <a:prstGeom prst="ellipse">
            <a:avLst/>
          </a:prstGeom>
          <a:noFill/>
          <a:ln>
            <a:noFill/>
          </a:ln>
        </p:spPr>
      </p:pic>
      <p:sp>
        <p:nvSpPr>
          <p:cNvPr id="376" name="Google Shape;376;g37f09a90403_0_35"/>
          <p:cNvSpPr txBox="1">
            <a:spLocks noGrp="1"/>
          </p:cNvSpPr>
          <p:nvPr>
            <p:ph type="body" idx="1"/>
          </p:nvPr>
        </p:nvSpPr>
        <p:spPr>
          <a:xfrm>
            <a:off x="492876" y="238875"/>
            <a:ext cx="5686200" cy="2513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2"/>
              </a:buClr>
              <a:buSzPts val="3600"/>
              <a:buNone/>
            </a:pPr>
            <a:r>
              <a:rPr lang="en-US" b="1">
                <a:solidFill>
                  <a:schemeClr val="accent1"/>
                </a:solidFill>
                <a:latin typeface="Antonio"/>
                <a:ea typeface="Antonio"/>
                <a:cs typeface="Antonio"/>
                <a:sym typeface="Antonio"/>
              </a:rPr>
              <a:t>IMPACT STORIES</a:t>
            </a:r>
            <a:endParaRPr b="1">
              <a:solidFill>
                <a:schemeClr val="accent1"/>
              </a:solidFill>
              <a:latin typeface="Antonio"/>
              <a:ea typeface="Antonio"/>
              <a:cs typeface="Antonio"/>
              <a:sym typeface="Antonio"/>
            </a:endParaRPr>
          </a:p>
        </p:txBody>
      </p:sp>
      <p:sp>
        <p:nvSpPr>
          <p:cNvPr id="377" name="Google Shape;377;g37f09a90403_0_35"/>
          <p:cNvSpPr txBox="1"/>
          <p:nvPr/>
        </p:nvSpPr>
        <p:spPr>
          <a:xfrm>
            <a:off x="517750" y="2301225"/>
            <a:ext cx="5074500" cy="324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2000" dirty="0">
                <a:solidFill>
                  <a:schemeClr val="tx1"/>
                </a:solidFill>
                <a:latin typeface="Palanquin Light"/>
                <a:ea typeface="Palanquin Light"/>
                <a:cs typeface="Palanquin Light"/>
                <a:sym typeface="Palanquin Light"/>
              </a:rPr>
              <a:t>This year River Bend launched its Outdoor Diversity Initiative, a series of programs focused on </a:t>
            </a:r>
            <a:r>
              <a:rPr lang="en-US" sz="2000" b="1" dirty="0">
                <a:solidFill>
                  <a:schemeClr val="tx1"/>
                </a:solidFill>
                <a:latin typeface="Palanquin Light"/>
                <a:ea typeface="Palanquin Light"/>
                <a:cs typeface="Palanquin Light"/>
                <a:sym typeface="Palanquin Light"/>
              </a:rPr>
              <a:t>workforce development and building career pathways for low income communities </a:t>
            </a:r>
            <a:r>
              <a:rPr lang="en-US" sz="2000" dirty="0">
                <a:solidFill>
                  <a:schemeClr val="tx1"/>
                </a:solidFill>
                <a:latin typeface="Palanquin Light"/>
                <a:ea typeface="Palanquin Light"/>
                <a:cs typeface="Palanquin Light"/>
                <a:sym typeface="Palanquin Light"/>
              </a:rPr>
              <a:t>to access gainful careers in natural resource management.</a:t>
            </a:r>
            <a:endParaRPr sz="2000" dirty="0">
              <a:solidFill>
                <a:schemeClr val="tx1"/>
              </a:solidFill>
              <a:latin typeface="Palanquin Light"/>
              <a:ea typeface="Palanquin Light"/>
              <a:cs typeface="Palanquin Light"/>
              <a:sym typeface="Palanquin Light"/>
            </a:endParaRPr>
          </a:p>
          <a:p>
            <a:pPr marL="0" lvl="0" indent="0" algn="l" rtl="0">
              <a:lnSpc>
                <a:spcPct val="125454"/>
              </a:lnSpc>
              <a:spcBef>
                <a:spcPts val="0"/>
              </a:spcBef>
              <a:spcAft>
                <a:spcPts val="0"/>
              </a:spcAft>
              <a:buClr>
                <a:schemeClr val="dk1"/>
              </a:buClr>
              <a:buSzPts val="1100"/>
              <a:buFont typeface="Arial"/>
              <a:buNone/>
            </a:pPr>
            <a:r>
              <a:rPr lang="en-US" sz="2000" dirty="0">
                <a:solidFill>
                  <a:schemeClr val="tx1"/>
                </a:solidFill>
                <a:latin typeface="Palanquin Light"/>
                <a:ea typeface="Palanquin Light"/>
                <a:cs typeface="Palanquin Light"/>
                <a:sym typeface="Palanquin Light"/>
              </a:rPr>
              <a:t>They also provided </a:t>
            </a:r>
            <a:r>
              <a:rPr lang="en-US" sz="2000" b="1" dirty="0">
                <a:solidFill>
                  <a:schemeClr val="tx1"/>
                </a:solidFill>
                <a:latin typeface="Palanquin"/>
                <a:ea typeface="Palanquin"/>
                <a:cs typeface="Palanquin"/>
                <a:sym typeface="Palanquin"/>
              </a:rPr>
              <a:t>5,545 kids with interactive nature programing.</a:t>
            </a:r>
            <a:endParaRPr sz="2000" b="1" dirty="0">
              <a:solidFill>
                <a:schemeClr val="tx1"/>
              </a:solidFill>
              <a:latin typeface="Palanquin"/>
              <a:ea typeface="Palanquin"/>
              <a:cs typeface="Palanquin"/>
              <a:sym typeface="Palanquin"/>
            </a:endParaRPr>
          </a:p>
          <a:p>
            <a:pPr marL="0" lvl="0" indent="0" algn="l" rtl="0">
              <a:lnSpc>
                <a:spcPct val="115000"/>
              </a:lnSpc>
              <a:spcBef>
                <a:spcPts val="0"/>
              </a:spcBef>
              <a:spcAft>
                <a:spcPts val="0"/>
              </a:spcAft>
              <a:buClr>
                <a:schemeClr val="dk1"/>
              </a:buClr>
              <a:buSzPts val="1100"/>
              <a:buFont typeface="Arial"/>
              <a:buNone/>
            </a:pPr>
            <a:endParaRPr sz="2050" dirty="0">
              <a:solidFill>
                <a:schemeClr val="accent6"/>
              </a:solidFill>
              <a:latin typeface="Palanquin Light"/>
              <a:ea typeface="Palanquin Light"/>
              <a:cs typeface="Palanquin Light"/>
              <a:sym typeface="Palanquin Light"/>
            </a:endParaRPr>
          </a:p>
        </p:txBody>
      </p:sp>
      <p:sp>
        <p:nvSpPr>
          <p:cNvPr id="378" name="Google Shape;378;g37f09a90403_0_35"/>
          <p:cNvSpPr txBox="1"/>
          <p:nvPr/>
        </p:nvSpPr>
        <p:spPr>
          <a:xfrm>
            <a:off x="517760" y="1737518"/>
            <a:ext cx="2991900" cy="563700"/>
          </a:xfrm>
          <a:prstGeom prst="rect">
            <a:avLst/>
          </a:prstGeom>
          <a:noFill/>
          <a:ln>
            <a:noFill/>
          </a:ln>
        </p:spPr>
        <p:txBody>
          <a:bodyPr spcFirstLastPara="1" wrap="square" lIns="91425" tIns="91425" rIns="91425" bIns="91425" anchor="t" anchorCtr="0">
            <a:noAutofit/>
          </a:bodyPr>
          <a:lstStyle/>
          <a:p>
            <a:pPr marL="0" lvl="0" indent="0" algn="l" rtl="0">
              <a:lnSpc>
                <a:spcPct val="138000"/>
              </a:lnSpc>
              <a:spcBef>
                <a:spcPts val="0"/>
              </a:spcBef>
              <a:spcAft>
                <a:spcPts val="0"/>
              </a:spcAft>
              <a:buNone/>
            </a:pPr>
            <a:r>
              <a:rPr lang="en-US" sz="2000">
                <a:solidFill>
                  <a:schemeClr val="accent2"/>
                </a:solidFill>
                <a:latin typeface="Antonio Light"/>
                <a:ea typeface="Antonio Light"/>
                <a:cs typeface="Antonio Light"/>
                <a:sym typeface="Antonio Light"/>
              </a:rPr>
              <a:t>River Bend Nature Center</a:t>
            </a:r>
            <a:endParaRPr sz="3300">
              <a:solidFill>
                <a:schemeClr val="accent2"/>
              </a:solidFill>
              <a:latin typeface="Antonio Light"/>
              <a:ea typeface="Antonio Light"/>
              <a:cs typeface="Antonio Light"/>
              <a:sym typeface="Antonio Light"/>
            </a:endParaRPr>
          </a:p>
        </p:txBody>
      </p:sp>
      <p:sp>
        <p:nvSpPr>
          <p:cNvPr id="379" name="Google Shape;379;g37f09a90403_0_35"/>
          <p:cNvSpPr/>
          <p:nvPr/>
        </p:nvSpPr>
        <p:spPr>
          <a:xfrm>
            <a:off x="471775" y="437250"/>
            <a:ext cx="2899800" cy="1956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alanquin"/>
              <a:ea typeface="Palanquin"/>
              <a:cs typeface="Palanquin"/>
              <a:sym typeface="Palanquin"/>
            </a:endParaRPr>
          </a:p>
        </p:txBody>
      </p:sp>
      <p:sp>
        <p:nvSpPr>
          <p:cNvPr id="380" name="Google Shape;380;g37f09a90403_0_35"/>
          <p:cNvSpPr/>
          <p:nvPr/>
        </p:nvSpPr>
        <p:spPr>
          <a:xfrm>
            <a:off x="379725" y="6029525"/>
            <a:ext cx="2278200" cy="543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alanquin"/>
              <a:ea typeface="Palanquin"/>
              <a:cs typeface="Palanquin"/>
              <a:sym typeface="Palanquin"/>
            </a:endParaRPr>
          </a:p>
        </p:txBody>
      </p:sp>
      <p:pic>
        <p:nvPicPr>
          <p:cNvPr id="381" name="Google Shape;381;g37f09a90403_0_35" title="Rice County Area-logo_localization_Localfirst_1line_RGB.png"/>
          <p:cNvPicPr preferRelativeResize="0"/>
          <p:nvPr/>
        </p:nvPicPr>
        <p:blipFill>
          <a:blip r:embed="rId4">
            <a:alphaModFix/>
          </a:blip>
          <a:stretch>
            <a:fillRect/>
          </a:stretch>
        </p:blipFill>
        <p:spPr>
          <a:xfrm>
            <a:off x="379725" y="6000911"/>
            <a:ext cx="1854498" cy="6002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pic>
        <p:nvPicPr>
          <p:cNvPr id="386" name="Google Shape;386;g37f4a68c9d6_1_0" title="Dolly_STL_110823.jpeg"/>
          <p:cNvPicPr preferRelativeResize="0">
            <a:picLocks noGrp="1"/>
          </p:cNvPicPr>
          <p:nvPr>
            <p:ph type="pic" idx="2"/>
          </p:nvPr>
        </p:nvPicPr>
        <p:blipFill rotWithShape="1">
          <a:blip r:embed="rId3">
            <a:alphaModFix/>
          </a:blip>
          <a:srcRect l="7568" r="39943"/>
          <a:stretch/>
        </p:blipFill>
        <p:spPr>
          <a:xfrm>
            <a:off x="6336000" y="745200"/>
            <a:ext cx="5337600" cy="5338800"/>
          </a:xfrm>
          <a:prstGeom prst="ellipse">
            <a:avLst/>
          </a:prstGeom>
          <a:noFill/>
          <a:ln>
            <a:noFill/>
          </a:ln>
        </p:spPr>
      </p:pic>
      <p:sp>
        <p:nvSpPr>
          <p:cNvPr id="387" name="Google Shape;387;g37f4a68c9d6_1_0"/>
          <p:cNvSpPr txBox="1">
            <a:spLocks noGrp="1"/>
          </p:cNvSpPr>
          <p:nvPr>
            <p:ph type="body" idx="1"/>
          </p:nvPr>
        </p:nvSpPr>
        <p:spPr>
          <a:xfrm>
            <a:off x="492876" y="238875"/>
            <a:ext cx="5686200" cy="2513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2"/>
              </a:buClr>
              <a:buSzPts val="3600"/>
              <a:buNone/>
            </a:pPr>
            <a:r>
              <a:rPr lang="en-US" b="1">
                <a:solidFill>
                  <a:schemeClr val="accent1"/>
                </a:solidFill>
                <a:latin typeface="Antonio"/>
                <a:ea typeface="Antonio"/>
                <a:cs typeface="Antonio"/>
                <a:sym typeface="Antonio"/>
              </a:rPr>
              <a:t>IMPACT STORIES</a:t>
            </a:r>
            <a:endParaRPr b="1">
              <a:solidFill>
                <a:schemeClr val="accent1"/>
              </a:solidFill>
              <a:latin typeface="Antonio"/>
              <a:ea typeface="Antonio"/>
              <a:cs typeface="Antonio"/>
              <a:sym typeface="Antonio"/>
            </a:endParaRPr>
          </a:p>
        </p:txBody>
      </p:sp>
      <p:sp>
        <p:nvSpPr>
          <p:cNvPr id="388" name="Google Shape;388;g37f4a68c9d6_1_0"/>
          <p:cNvSpPr txBox="1"/>
          <p:nvPr/>
        </p:nvSpPr>
        <p:spPr>
          <a:xfrm>
            <a:off x="517750" y="2301224"/>
            <a:ext cx="5074500" cy="3407597"/>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2050" dirty="0">
                <a:solidFill>
                  <a:schemeClr val="tx1"/>
                </a:solidFill>
                <a:latin typeface="Palanquin Light"/>
                <a:ea typeface="Palanquin Light"/>
                <a:cs typeface="Palanquin Light"/>
                <a:sym typeface="Palanquin Light"/>
              </a:rPr>
              <a:t>Thanks to our incredible community, this year’s Dolly Parton Book Bash raised over $58,000, funding books for 1,700 children! Your donation helps us </a:t>
            </a:r>
            <a:r>
              <a:rPr lang="en-US" sz="2050" b="1" dirty="0">
                <a:solidFill>
                  <a:schemeClr val="tx1"/>
                </a:solidFill>
                <a:latin typeface="Palanquin"/>
                <a:ea typeface="Palanquin"/>
                <a:cs typeface="Palanquin"/>
                <a:sym typeface="Palanquin"/>
              </a:rPr>
              <a:t>get books into the ha</a:t>
            </a:r>
            <a:r>
              <a:rPr lang="en-US" sz="2000" b="1" dirty="0">
                <a:solidFill>
                  <a:schemeClr val="tx1"/>
                </a:solidFill>
                <a:latin typeface="Palanquin"/>
                <a:ea typeface="Palanquin"/>
                <a:cs typeface="Palanquin"/>
                <a:sym typeface="Palanquin"/>
              </a:rPr>
              <a:t>nds of more children</a:t>
            </a:r>
            <a:r>
              <a:rPr lang="en-US" sz="2000" dirty="0">
                <a:solidFill>
                  <a:schemeClr val="tx1"/>
                </a:solidFill>
                <a:latin typeface="Palanquin Light"/>
                <a:ea typeface="Palanquin Light"/>
                <a:cs typeface="Palanquin Light"/>
                <a:sym typeface="Palanquin Light"/>
              </a:rPr>
              <a:t>. </a:t>
            </a:r>
            <a:endParaRPr sz="2000" dirty="0">
              <a:solidFill>
                <a:schemeClr val="tx1"/>
              </a:solidFill>
              <a:latin typeface="Palanquin Light"/>
              <a:ea typeface="Palanquin Light"/>
              <a:cs typeface="Palanquin Light"/>
              <a:sym typeface="Palanquin Light"/>
            </a:endParaRPr>
          </a:p>
          <a:p>
            <a:pPr marL="0" lvl="0" indent="0" algn="l" rtl="0">
              <a:lnSpc>
                <a:spcPct val="115000"/>
              </a:lnSpc>
              <a:spcBef>
                <a:spcPts val="0"/>
              </a:spcBef>
              <a:spcAft>
                <a:spcPts val="0"/>
              </a:spcAft>
              <a:buClr>
                <a:schemeClr val="dk1"/>
              </a:buClr>
              <a:buSzPts val="1100"/>
              <a:buFont typeface="Arial"/>
              <a:buNone/>
            </a:pPr>
            <a:endParaRPr lang="en-US" sz="2000" dirty="0">
              <a:solidFill>
                <a:schemeClr val="tx1"/>
              </a:solidFill>
              <a:latin typeface="Palanquin"/>
              <a:ea typeface="Palanquin"/>
              <a:cs typeface="Palanquin"/>
              <a:sym typeface="Palanquin"/>
            </a:endParaRPr>
          </a:p>
          <a:p>
            <a:pPr marL="0" lvl="0" indent="0" algn="l" rtl="0">
              <a:lnSpc>
                <a:spcPct val="115000"/>
              </a:lnSpc>
              <a:spcBef>
                <a:spcPts val="0"/>
              </a:spcBef>
              <a:spcAft>
                <a:spcPts val="0"/>
              </a:spcAft>
              <a:buClr>
                <a:schemeClr val="dk1"/>
              </a:buClr>
              <a:buSzPts val="1100"/>
              <a:buFont typeface="Arial"/>
              <a:buNone/>
            </a:pPr>
            <a:r>
              <a:rPr lang="en-US" sz="2000" dirty="0">
                <a:solidFill>
                  <a:schemeClr val="tx1"/>
                </a:solidFill>
                <a:latin typeface="Palanquin"/>
                <a:ea typeface="Palanquin"/>
                <a:cs typeface="Palanquin"/>
                <a:sym typeface="Palanquin"/>
              </a:rPr>
              <a:t>Save the date now for the 2026 Dolly Parton Book Bash, which will take place on </a:t>
            </a:r>
            <a:r>
              <a:rPr lang="en-US" sz="2000" b="1" dirty="0">
                <a:solidFill>
                  <a:schemeClr val="tx1"/>
                </a:solidFill>
                <a:latin typeface="Palanquin"/>
                <a:ea typeface="Palanquin"/>
                <a:cs typeface="Palanquin"/>
                <a:sym typeface="Palanquin"/>
              </a:rPr>
              <a:t>January 30</a:t>
            </a:r>
            <a:r>
              <a:rPr lang="en-US" sz="2000" dirty="0">
                <a:solidFill>
                  <a:schemeClr val="tx1"/>
                </a:solidFill>
                <a:latin typeface="Palanquin"/>
                <a:ea typeface="Palanquin"/>
                <a:cs typeface="Palanquin"/>
                <a:sym typeface="Palanquin"/>
              </a:rPr>
              <a:t> at the Faribault American Legion.</a:t>
            </a:r>
            <a:endParaRPr sz="2000" dirty="0">
              <a:solidFill>
                <a:schemeClr val="tx1"/>
              </a:solidFill>
              <a:latin typeface="Palanquin"/>
              <a:ea typeface="Palanquin"/>
              <a:cs typeface="Palanquin"/>
              <a:sym typeface="Palanquin"/>
            </a:endParaRPr>
          </a:p>
          <a:p>
            <a:pPr marL="0" lvl="0" indent="0" algn="l" rtl="0">
              <a:lnSpc>
                <a:spcPct val="115000"/>
              </a:lnSpc>
              <a:spcBef>
                <a:spcPts val="0"/>
              </a:spcBef>
              <a:spcAft>
                <a:spcPts val="0"/>
              </a:spcAft>
              <a:buClr>
                <a:schemeClr val="dk1"/>
              </a:buClr>
              <a:buSzPts val="1100"/>
              <a:buFont typeface="Arial"/>
              <a:buNone/>
            </a:pPr>
            <a:endParaRPr sz="2050" dirty="0">
              <a:solidFill>
                <a:schemeClr val="accent6"/>
              </a:solidFill>
              <a:latin typeface="Palanquin Light"/>
              <a:ea typeface="Palanquin Light"/>
              <a:cs typeface="Palanquin Light"/>
              <a:sym typeface="Palanquin Light"/>
            </a:endParaRPr>
          </a:p>
        </p:txBody>
      </p:sp>
      <p:sp>
        <p:nvSpPr>
          <p:cNvPr id="389" name="Google Shape;389;g37f4a68c9d6_1_0"/>
          <p:cNvSpPr txBox="1"/>
          <p:nvPr/>
        </p:nvSpPr>
        <p:spPr>
          <a:xfrm>
            <a:off x="517747" y="1737525"/>
            <a:ext cx="3928200" cy="563700"/>
          </a:xfrm>
          <a:prstGeom prst="rect">
            <a:avLst/>
          </a:prstGeom>
          <a:noFill/>
          <a:ln>
            <a:noFill/>
          </a:ln>
        </p:spPr>
        <p:txBody>
          <a:bodyPr spcFirstLastPara="1" wrap="square" lIns="91425" tIns="91425" rIns="91425" bIns="91425" anchor="t" anchorCtr="0">
            <a:noAutofit/>
          </a:bodyPr>
          <a:lstStyle/>
          <a:p>
            <a:pPr marL="0" lvl="0" indent="0" algn="l" rtl="0">
              <a:lnSpc>
                <a:spcPct val="138000"/>
              </a:lnSpc>
              <a:spcBef>
                <a:spcPts val="0"/>
              </a:spcBef>
              <a:spcAft>
                <a:spcPts val="0"/>
              </a:spcAft>
              <a:buNone/>
            </a:pPr>
            <a:r>
              <a:rPr lang="en-US" sz="2000">
                <a:solidFill>
                  <a:schemeClr val="accent2"/>
                </a:solidFill>
                <a:latin typeface="Antonio Light"/>
                <a:ea typeface="Antonio Light"/>
                <a:cs typeface="Antonio Light"/>
                <a:sym typeface="Antonio Light"/>
              </a:rPr>
              <a:t>Dolly Parton’s Imagination Library</a:t>
            </a:r>
            <a:endParaRPr sz="3300">
              <a:solidFill>
                <a:schemeClr val="accent2"/>
              </a:solidFill>
              <a:latin typeface="Antonio Light"/>
              <a:ea typeface="Antonio Light"/>
              <a:cs typeface="Antonio Light"/>
              <a:sym typeface="Antonio Light"/>
            </a:endParaRPr>
          </a:p>
        </p:txBody>
      </p:sp>
      <p:sp>
        <p:nvSpPr>
          <p:cNvPr id="390" name="Google Shape;390;g37f4a68c9d6_1_0"/>
          <p:cNvSpPr/>
          <p:nvPr/>
        </p:nvSpPr>
        <p:spPr>
          <a:xfrm>
            <a:off x="471775" y="437250"/>
            <a:ext cx="2899800" cy="1956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alanquin"/>
              <a:ea typeface="Palanquin"/>
              <a:cs typeface="Palanquin"/>
              <a:sym typeface="Palanquin"/>
            </a:endParaRPr>
          </a:p>
        </p:txBody>
      </p:sp>
      <p:sp>
        <p:nvSpPr>
          <p:cNvPr id="391" name="Google Shape;391;g37f4a68c9d6_1_0"/>
          <p:cNvSpPr/>
          <p:nvPr/>
        </p:nvSpPr>
        <p:spPr>
          <a:xfrm>
            <a:off x="379725" y="6029525"/>
            <a:ext cx="2278200" cy="543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alanquin"/>
              <a:ea typeface="Palanquin"/>
              <a:cs typeface="Palanquin"/>
              <a:sym typeface="Palanquin"/>
            </a:endParaRPr>
          </a:p>
        </p:txBody>
      </p:sp>
      <p:pic>
        <p:nvPicPr>
          <p:cNvPr id="392" name="Google Shape;392;g37f4a68c9d6_1_0" title="Rice County Area-logo_localization_Localfirst_1line_RGB.png"/>
          <p:cNvPicPr preferRelativeResize="0"/>
          <p:nvPr/>
        </p:nvPicPr>
        <p:blipFill>
          <a:blip r:embed="rId4">
            <a:alphaModFix/>
          </a:blip>
          <a:stretch>
            <a:fillRect/>
          </a:stretch>
        </p:blipFill>
        <p:spPr>
          <a:xfrm>
            <a:off x="379725" y="6000911"/>
            <a:ext cx="1854498" cy="6002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6"/>
          <p:cNvSpPr/>
          <p:nvPr/>
        </p:nvSpPr>
        <p:spPr>
          <a:xfrm>
            <a:off x="299175" y="2750100"/>
            <a:ext cx="1001100" cy="141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alanquin"/>
              <a:ea typeface="Palanquin"/>
              <a:cs typeface="Palanquin"/>
              <a:sym typeface="Palanquin"/>
            </a:endParaRPr>
          </a:p>
        </p:txBody>
      </p:sp>
      <p:sp>
        <p:nvSpPr>
          <p:cNvPr id="399" name="Google Shape;399;p6"/>
          <p:cNvSpPr txBox="1">
            <a:spLocks noGrp="1"/>
          </p:cNvSpPr>
          <p:nvPr>
            <p:ph type="title"/>
          </p:nvPr>
        </p:nvSpPr>
        <p:spPr>
          <a:xfrm>
            <a:off x="1300274" y="1332600"/>
            <a:ext cx="4640149" cy="4081077"/>
          </a:xfrm>
          <a:prstGeom prst="rect">
            <a:avLst/>
          </a:prstGeom>
          <a:noFill/>
          <a:ln>
            <a:noFill/>
          </a:ln>
        </p:spPr>
        <p:txBody>
          <a:bodyPr spcFirstLastPara="1" wrap="square" lIns="91425" tIns="45700" rIns="91425" bIns="45700" anchor="t" anchorCtr="0">
            <a:spAutoFit/>
          </a:bodyPr>
          <a:lstStyle/>
          <a:p>
            <a:pPr marL="0" lvl="0" indent="0" algn="l" rtl="0">
              <a:lnSpc>
                <a:spcPct val="90000"/>
              </a:lnSpc>
              <a:spcBef>
                <a:spcPts val="0"/>
              </a:spcBef>
              <a:spcAft>
                <a:spcPts val="0"/>
              </a:spcAft>
              <a:buClr>
                <a:schemeClr val="accent1"/>
              </a:buClr>
              <a:buSzPts val="5400"/>
              <a:buFont typeface="Antonio"/>
              <a:buNone/>
            </a:pPr>
            <a:r>
              <a:rPr lang="en-US" sz="9600" dirty="0"/>
              <a:t>Ways </a:t>
            </a:r>
            <a:br>
              <a:rPr lang="en-US" sz="9600" dirty="0"/>
            </a:br>
            <a:r>
              <a:rPr lang="en-US" sz="9600" dirty="0"/>
              <a:t>to </a:t>
            </a:r>
            <a:br>
              <a:rPr lang="en-US" sz="9600" dirty="0"/>
            </a:br>
            <a:r>
              <a:rPr lang="en-US" sz="9600" dirty="0"/>
              <a:t>Give</a:t>
            </a:r>
            <a:endParaRPr sz="9600" dirty="0"/>
          </a:p>
        </p:txBody>
      </p:sp>
      <p:sp>
        <p:nvSpPr>
          <p:cNvPr id="400" name="Google Shape;400;p6"/>
          <p:cNvSpPr/>
          <p:nvPr/>
        </p:nvSpPr>
        <p:spPr>
          <a:xfrm>
            <a:off x="494800" y="414250"/>
            <a:ext cx="3026400" cy="2301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alanquin"/>
              <a:ea typeface="Palanquin"/>
              <a:cs typeface="Palanquin"/>
              <a:sym typeface="Palanquin"/>
            </a:endParaRPr>
          </a:p>
        </p:txBody>
      </p:sp>
      <p:sp>
        <p:nvSpPr>
          <p:cNvPr id="401" name="Google Shape;401;p6"/>
          <p:cNvSpPr/>
          <p:nvPr/>
        </p:nvSpPr>
        <p:spPr>
          <a:xfrm>
            <a:off x="322200" y="6006500"/>
            <a:ext cx="2301300" cy="6330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alanquin"/>
              <a:ea typeface="Palanquin"/>
              <a:cs typeface="Palanquin"/>
              <a:sym typeface="Palanquin"/>
            </a:endParaRPr>
          </a:p>
        </p:txBody>
      </p:sp>
      <p:pic>
        <p:nvPicPr>
          <p:cNvPr id="402" name="Google Shape;402;p6" title="Rice County Area-logo_localization_Localfirst_1line_RGB.png"/>
          <p:cNvPicPr preferRelativeResize="0"/>
          <p:nvPr/>
        </p:nvPicPr>
        <p:blipFill>
          <a:blip r:embed="rId3">
            <a:alphaModFix/>
          </a:blip>
          <a:stretch>
            <a:fillRect/>
          </a:stretch>
        </p:blipFill>
        <p:spPr>
          <a:xfrm>
            <a:off x="379725" y="6000911"/>
            <a:ext cx="1854498" cy="6002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407" name="Google Shape;407;g37f09a90403_0_42" title="Screen Shot 2025-09-15 at 5.55.38 PM.png">
            <a:hlinkClick r:id="rId3"/>
          </p:cNvPr>
          <p:cNvPicPr preferRelativeResize="0">
            <a:picLocks noGrp="1"/>
          </p:cNvPicPr>
          <p:nvPr>
            <p:ph type="pic" idx="5"/>
          </p:nvPr>
        </p:nvPicPr>
        <p:blipFill rotWithShape="1">
          <a:blip r:embed="rId4">
            <a:alphaModFix/>
          </a:blip>
          <a:srcRect t="1050" b="-1050"/>
          <a:stretch/>
        </p:blipFill>
        <p:spPr>
          <a:xfrm>
            <a:off x="906475" y="1001813"/>
            <a:ext cx="10082401" cy="4854374"/>
          </a:xfrm>
          <a:prstGeom prst="rect">
            <a:avLst/>
          </a:prstGeom>
          <a:noFill/>
          <a:ln>
            <a:noFill/>
          </a:ln>
        </p:spPr>
      </p:pic>
      <p:sp>
        <p:nvSpPr>
          <p:cNvPr id="408" name="Google Shape;408;g37f09a90403_0_42"/>
          <p:cNvSpPr/>
          <p:nvPr/>
        </p:nvSpPr>
        <p:spPr>
          <a:xfrm>
            <a:off x="494800" y="402725"/>
            <a:ext cx="2876700" cy="2532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alanquin"/>
              <a:ea typeface="Palanquin"/>
              <a:cs typeface="Palanquin"/>
              <a:sym typeface="Palanquin"/>
            </a:endParaRPr>
          </a:p>
        </p:txBody>
      </p:sp>
      <p:sp>
        <p:nvSpPr>
          <p:cNvPr id="409" name="Google Shape;409;g37f09a90403_0_42"/>
          <p:cNvSpPr/>
          <p:nvPr/>
        </p:nvSpPr>
        <p:spPr>
          <a:xfrm>
            <a:off x="379725" y="6029525"/>
            <a:ext cx="2278200" cy="543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alanquin"/>
              <a:ea typeface="Palanquin"/>
              <a:cs typeface="Palanquin"/>
              <a:sym typeface="Palanquin"/>
            </a:endParaRPr>
          </a:p>
        </p:txBody>
      </p:sp>
      <p:pic>
        <p:nvPicPr>
          <p:cNvPr id="410" name="Google Shape;410;g37f09a90403_0_42" title="Rice County Area-logo_localization_Localfirst_1line_RGB.png"/>
          <p:cNvPicPr preferRelativeResize="0"/>
          <p:nvPr/>
        </p:nvPicPr>
        <p:blipFill>
          <a:blip r:embed="rId5">
            <a:alphaModFix/>
          </a:blip>
          <a:stretch>
            <a:fillRect/>
          </a:stretch>
        </p:blipFill>
        <p:spPr>
          <a:xfrm>
            <a:off x="379725" y="6000911"/>
            <a:ext cx="1854498" cy="6002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pic>
        <p:nvPicPr>
          <p:cNvPr id="425" name="Google Shape;425;g37f4a68c9d6_1_11" title="ProjectFriendship3 (1).jpg"/>
          <p:cNvPicPr preferRelativeResize="0">
            <a:picLocks noGrp="1"/>
          </p:cNvPicPr>
          <p:nvPr>
            <p:ph type="pic" idx="2"/>
          </p:nvPr>
        </p:nvPicPr>
        <p:blipFill rotWithShape="1">
          <a:blip r:embed="rId3">
            <a:alphaModFix/>
          </a:blip>
          <a:srcRect l="7408" r="25428"/>
          <a:stretch/>
        </p:blipFill>
        <p:spPr>
          <a:xfrm>
            <a:off x="6970713" y="1063625"/>
            <a:ext cx="4767263" cy="4730749"/>
          </a:xfrm>
          <a:prstGeom prst="rect">
            <a:avLst/>
          </a:prstGeom>
          <a:noFill/>
          <a:ln>
            <a:noFill/>
          </a:ln>
        </p:spPr>
      </p:pic>
      <p:sp>
        <p:nvSpPr>
          <p:cNvPr id="426" name="Google Shape;426;g37f4a68c9d6_1_11"/>
          <p:cNvSpPr txBox="1">
            <a:spLocks noGrp="1"/>
          </p:cNvSpPr>
          <p:nvPr>
            <p:ph type="body" idx="1"/>
          </p:nvPr>
        </p:nvSpPr>
        <p:spPr>
          <a:xfrm>
            <a:off x="844055" y="2024345"/>
            <a:ext cx="5712300" cy="3237900"/>
          </a:xfrm>
          <a:prstGeom prst="rect">
            <a:avLst/>
          </a:prstGeom>
          <a:noFill/>
          <a:ln>
            <a:noFill/>
          </a:ln>
        </p:spPr>
        <p:txBody>
          <a:bodyPr spcFirstLastPara="1" wrap="square" lIns="91425" tIns="45700" rIns="91425" bIns="45700" anchor="t" anchorCtr="0">
            <a:noAutofit/>
          </a:bodyPr>
          <a:lstStyle/>
          <a:p>
            <a:pPr marL="92075" lvl="0" indent="0" algn="l" rtl="0">
              <a:lnSpc>
                <a:spcPct val="115000"/>
              </a:lnSpc>
              <a:spcBef>
                <a:spcPts val="0"/>
              </a:spcBef>
              <a:spcAft>
                <a:spcPts val="0"/>
              </a:spcAft>
              <a:buClr>
                <a:schemeClr val="accent6"/>
              </a:buClr>
              <a:buSzPts val="2150"/>
              <a:buNone/>
            </a:pPr>
            <a:r>
              <a:rPr lang="en-US" sz="2800" dirty="0">
                <a:solidFill>
                  <a:schemeClr val="tx1"/>
                </a:solidFill>
              </a:rPr>
              <a:t>Depending on your workplace you may use</a:t>
            </a:r>
          </a:p>
          <a:p>
            <a:pPr marL="434975" lvl="0" algn="l" rtl="0">
              <a:lnSpc>
                <a:spcPct val="115000"/>
              </a:lnSpc>
              <a:spcBef>
                <a:spcPts val="0"/>
              </a:spcBef>
              <a:spcAft>
                <a:spcPts val="0"/>
              </a:spcAft>
              <a:buClr>
                <a:schemeClr val="accent6"/>
              </a:buClr>
              <a:buSzPts val="2150"/>
              <a:buFont typeface="Arial" panose="020B0604020202020204" pitchFamily="34" charset="0"/>
              <a:buChar char="•"/>
            </a:pPr>
            <a:r>
              <a:rPr lang="en-US" sz="2800" dirty="0">
                <a:solidFill>
                  <a:schemeClr val="tx1"/>
                </a:solidFill>
              </a:rPr>
              <a:t>Payroll deduction</a:t>
            </a:r>
          </a:p>
          <a:p>
            <a:pPr marL="434975" lvl="0" algn="l" rtl="0">
              <a:lnSpc>
                <a:spcPct val="115000"/>
              </a:lnSpc>
              <a:spcBef>
                <a:spcPts val="0"/>
              </a:spcBef>
              <a:spcAft>
                <a:spcPts val="0"/>
              </a:spcAft>
              <a:buClr>
                <a:schemeClr val="accent6"/>
              </a:buClr>
              <a:buSzPts val="2150"/>
              <a:buFont typeface="Arial" panose="020B0604020202020204" pitchFamily="34" charset="0"/>
              <a:buChar char="•"/>
            </a:pPr>
            <a:r>
              <a:rPr lang="en-US" sz="2800" dirty="0">
                <a:solidFill>
                  <a:schemeClr val="tx1"/>
                </a:solidFill>
              </a:rPr>
              <a:t>Paper pledge form</a:t>
            </a:r>
          </a:p>
          <a:p>
            <a:pPr marL="434975" lvl="0" algn="l" rtl="0">
              <a:lnSpc>
                <a:spcPct val="115000"/>
              </a:lnSpc>
              <a:spcBef>
                <a:spcPts val="0"/>
              </a:spcBef>
              <a:spcAft>
                <a:spcPts val="0"/>
              </a:spcAft>
              <a:buClr>
                <a:schemeClr val="accent6"/>
              </a:buClr>
              <a:buSzPts val="2150"/>
              <a:buFont typeface="Arial" panose="020B0604020202020204" pitchFamily="34" charset="0"/>
              <a:buChar char="•"/>
            </a:pPr>
            <a:r>
              <a:rPr lang="en-US" sz="2800" dirty="0">
                <a:solidFill>
                  <a:schemeClr val="tx1"/>
                </a:solidFill>
              </a:rPr>
              <a:t>Online pledge form/United Way website</a:t>
            </a:r>
          </a:p>
        </p:txBody>
      </p:sp>
      <p:sp>
        <p:nvSpPr>
          <p:cNvPr id="427" name="Google Shape;427;g37f4a68c9d6_1_11"/>
          <p:cNvSpPr txBox="1">
            <a:spLocks noGrp="1"/>
          </p:cNvSpPr>
          <p:nvPr>
            <p:ph type="title"/>
          </p:nvPr>
        </p:nvSpPr>
        <p:spPr>
          <a:xfrm>
            <a:off x="500719" y="1260401"/>
            <a:ext cx="4767262" cy="590891"/>
          </a:xfrm>
          <a:prstGeom prst="rect">
            <a:avLst/>
          </a:prstGeom>
          <a:noFill/>
          <a:ln>
            <a:noFill/>
          </a:ln>
        </p:spPr>
        <p:txBody>
          <a:bodyPr spcFirstLastPara="1" wrap="square" lIns="91425" tIns="45700" rIns="91425" bIns="45700" anchor="ctr" anchorCtr="0">
            <a:spAutoFit/>
          </a:bodyPr>
          <a:lstStyle/>
          <a:p>
            <a:pPr marL="0" lvl="0" indent="0" algn="l" rtl="0">
              <a:lnSpc>
                <a:spcPct val="90000"/>
              </a:lnSpc>
              <a:spcBef>
                <a:spcPts val="0"/>
              </a:spcBef>
              <a:spcAft>
                <a:spcPts val="0"/>
              </a:spcAft>
              <a:buClr>
                <a:schemeClr val="accent1"/>
              </a:buClr>
              <a:buSzPts val="3200"/>
              <a:buFont typeface="Palanquin"/>
              <a:buNone/>
            </a:pPr>
            <a:r>
              <a:rPr lang="en-US" sz="3600" b="1" dirty="0">
                <a:latin typeface="Antonio"/>
                <a:ea typeface="Antonio"/>
                <a:cs typeface="Antonio"/>
                <a:sym typeface="Antonio"/>
              </a:rPr>
              <a:t>EACH WORKPLACE IS UNIQUE</a:t>
            </a:r>
            <a:endParaRPr sz="3600" b="1" dirty="0">
              <a:latin typeface="Antonio"/>
              <a:ea typeface="Antonio"/>
              <a:cs typeface="Antonio"/>
              <a:sym typeface="Antonio"/>
            </a:endParaRPr>
          </a:p>
        </p:txBody>
      </p:sp>
      <p:sp>
        <p:nvSpPr>
          <p:cNvPr id="428" name="Google Shape;428;g37f4a68c9d6_1_11"/>
          <p:cNvSpPr/>
          <p:nvPr/>
        </p:nvSpPr>
        <p:spPr>
          <a:xfrm>
            <a:off x="494800" y="448750"/>
            <a:ext cx="2957100" cy="1956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alanquin"/>
              <a:ea typeface="Palanquin"/>
              <a:cs typeface="Palanquin"/>
              <a:sym typeface="Palanquin"/>
            </a:endParaRPr>
          </a:p>
        </p:txBody>
      </p:sp>
      <p:sp>
        <p:nvSpPr>
          <p:cNvPr id="429" name="Google Shape;429;g37f4a68c9d6_1_11"/>
          <p:cNvSpPr/>
          <p:nvPr/>
        </p:nvSpPr>
        <p:spPr>
          <a:xfrm>
            <a:off x="379725" y="6029525"/>
            <a:ext cx="2278200" cy="543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alanquin"/>
              <a:ea typeface="Palanquin"/>
              <a:cs typeface="Palanquin"/>
              <a:sym typeface="Palanquin"/>
            </a:endParaRPr>
          </a:p>
        </p:txBody>
      </p:sp>
      <p:pic>
        <p:nvPicPr>
          <p:cNvPr id="430" name="Google Shape;430;g37f4a68c9d6_1_11" title="Rice County Area-logo_localization_Localfirst_1line_RGB.png"/>
          <p:cNvPicPr preferRelativeResize="0"/>
          <p:nvPr/>
        </p:nvPicPr>
        <p:blipFill>
          <a:blip r:embed="rId4">
            <a:alphaModFix/>
          </a:blip>
          <a:stretch>
            <a:fillRect/>
          </a:stretch>
        </p:blipFill>
        <p:spPr>
          <a:xfrm>
            <a:off x="379725" y="6000911"/>
            <a:ext cx="1854498" cy="6002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g37f4a68c9d6_1_20"/>
          <p:cNvSpPr/>
          <p:nvPr/>
        </p:nvSpPr>
        <p:spPr>
          <a:xfrm>
            <a:off x="494800" y="402725"/>
            <a:ext cx="2876700" cy="2532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alanquin"/>
              <a:ea typeface="Palanquin"/>
              <a:cs typeface="Palanquin"/>
              <a:sym typeface="Palanquin"/>
            </a:endParaRPr>
          </a:p>
        </p:txBody>
      </p:sp>
      <p:sp>
        <p:nvSpPr>
          <p:cNvPr id="416" name="Google Shape;416;g37f4a68c9d6_1_20"/>
          <p:cNvSpPr/>
          <p:nvPr/>
        </p:nvSpPr>
        <p:spPr>
          <a:xfrm>
            <a:off x="379725" y="6029525"/>
            <a:ext cx="2278200" cy="543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alanquin"/>
              <a:ea typeface="Palanquin"/>
              <a:cs typeface="Palanquin"/>
              <a:sym typeface="Palanquin"/>
            </a:endParaRPr>
          </a:p>
        </p:txBody>
      </p:sp>
      <p:pic>
        <p:nvPicPr>
          <p:cNvPr id="417" name="Google Shape;417;g37f4a68c9d6_1_20" title="Rice County Area-logo_localization_Localfirst_1line_RGB.png"/>
          <p:cNvPicPr preferRelativeResize="0"/>
          <p:nvPr/>
        </p:nvPicPr>
        <p:blipFill>
          <a:blip r:embed="rId3">
            <a:alphaModFix/>
          </a:blip>
          <a:stretch>
            <a:fillRect/>
          </a:stretch>
        </p:blipFill>
        <p:spPr>
          <a:xfrm>
            <a:off x="379725" y="6000911"/>
            <a:ext cx="1854498" cy="600225"/>
          </a:xfrm>
          <a:prstGeom prst="rect">
            <a:avLst/>
          </a:prstGeom>
          <a:noFill/>
          <a:ln>
            <a:noFill/>
          </a:ln>
        </p:spPr>
      </p:pic>
      <p:pic>
        <p:nvPicPr>
          <p:cNvPr id="418" name="Google Shape;418;g37f4a68c9d6_1_20" title="Screenshot 2025-09-16 at 11.52.07 AM.png"/>
          <p:cNvPicPr preferRelativeResize="0"/>
          <p:nvPr/>
        </p:nvPicPr>
        <p:blipFill>
          <a:blip r:embed="rId4">
            <a:alphaModFix/>
          </a:blip>
          <a:stretch>
            <a:fillRect/>
          </a:stretch>
        </p:blipFill>
        <p:spPr>
          <a:xfrm>
            <a:off x="3517075" y="617150"/>
            <a:ext cx="3462964" cy="5412377"/>
          </a:xfrm>
          <a:prstGeom prst="rect">
            <a:avLst/>
          </a:prstGeom>
          <a:noFill/>
          <a:ln>
            <a:noFill/>
          </a:ln>
        </p:spPr>
      </p:pic>
      <p:sp>
        <p:nvSpPr>
          <p:cNvPr id="420" name="Google Shape;420;g37f4a68c9d6_1_20"/>
          <p:cNvSpPr txBox="1">
            <a:spLocks noGrp="1"/>
          </p:cNvSpPr>
          <p:nvPr>
            <p:ph type="title" idx="4294967295"/>
          </p:nvPr>
        </p:nvSpPr>
        <p:spPr>
          <a:xfrm>
            <a:off x="494794" y="1350976"/>
            <a:ext cx="4409100" cy="1089489"/>
          </a:xfrm>
          <a:prstGeom prst="rect">
            <a:avLst/>
          </a:prstGeom>
          <a:noFill/>
          <a:ln>
            <a:noFill/>
          </a:ln>
        </p:spPr>
        <p:txBody>
          <a:bodyPr spcFirstLastPara="1" wrap="square" lIns="91425" tIns="45700" rIns="91425" bIns="45700" anchor="ctr" anchorCtr="0">
            <a:spAutoFit/>
          </a:bodyPr>
          <a:lstStyle/>
          <a:p>
            <a:pPr marL="0" lvl="0" indent="0" algn="l" rtl="0">
              <a:lnSpc>
                <a:spcPct val="90000"/>
              </a:lnSpc>
              <a:spcBef>
                <a:spcPts val="0"/>
              </a:spcBef>
              <a:spcAft>
                <a:spcPts val="0"/>
              </a:spcAft>
              <a:buClr>
                <a:schemeClr val="accent1"/>
              </a:buClr>
              <a:buSzPts val="3200"/>
              <a:buFont typeface="Palanquin"/>
              <a:buNone/>
            </a:pPr>
            <a:r>
              <a:rPr lang="en-US" sz="3600" dirty="0">
                <a:solidFill>
                  <a:schemeClr val="accent1"/>
                </a:solidFill>
              </a:rPr>
              <a:t>CAMPAIGN </a:t>
            </a:r>
            <a:br>
              <a:rPr lang="en-US" sz="3600" dirty="0">
                <a:solidFill>
                  <a:schemeClr val="accent1"/>
                </a:solidFill>
              </a:rPr>
            </a:br>
            <a:r>
              <a:rPr lang="en-US" sz="3600" dirty="0">
                <a:solidFill>
                  <a:schemeClr val="accent1"/>
                </a:solidFill>
              </a:rPr>
              <a:t>RESOURCES</a:t>
            </a:r>
            <a:endParaRPr sz="3600" b="1" dirty="0">
              <a:solidFill>
                <a:schemeClr val="accent1"/>
              </a:solidFill>
              <a:latin typeface="Antonio"/>
              <a:ea typeface="Antonio"/>
              <a:cs typeface="Antonio"/>
              <a:sym typeface="Antonio"/>
            </a:endParaRPr>
          </a:p>
        </p:txBody>
      </p:sp>
      <p:pic>
        <p:nvPicPr>
          <p:cNvPr id="3" name="Picture 2" descr="A person standing next to a car&#10;&#10;AI-generated content may be incorrect.">
            <a:extLst>
              <a:ext uri="{FF2B5EF4-FFF2-40B4-BE49-F238E27FC236}">
                <a16:creationId xmlns:a16="http://schemas.microsoft.com/office/drawing/2014/main" id="{6446DB7B-30D7-48FB-DE28-68234817D92E}"/>
              </a:ext>
            </a:extLst>
          </p:cNvPr>
          <p:cNvPicPr>
            <a:picLocks noChangeAspect="1"/>
          </p:cNvPicPr>
          <p:nvPr/>
        </p:nvPicPr>
        <p:blipFill>
          <a:blip r:embed="rId5"/>
          <a:stretch>
            <a:fillRect/>
          </a:stretch>
        </p:blipFill>
        <p:spPr>
          <a:xfrm>
            <a:off x="7125614" y="631999"/>
            <a:ext cx="4180818" cy="539752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445" name="Google Shape;445;g37f09a90403_0_59" title="Faribault PRIMEtime Kayaking.jpg"/>
          <p:cNvPicPr preferRelativeResize="0">
            <a:picLocks noGrp="1"/>
          </p:cNvPicPr>
          <p:nvPr>
            <p:ph type="pic" idx="2"/>
          </p:nvPr>
        </p:nvPicPr>
        <p:blipFill rotWithShape="1">
          <a:blip r:embed="rId3">
            <a:alphaModFix/>
          </a:blip>
          <a:srcRect l="29806" t="6464" r="11251" b="15550"/>
          <a:stretch/>
        </p:blipFill>
        <p:spPr>
          <a:xfrm>
            <a:off x="6970713" y="1063625"/>
            <a:ext cx="4767263" cy="4730749"/>
          </a:xfrm>
          <a:prstGeom prst="rect">
            <a:avLst/>
          </a:prstGeom>
          <a:noFill/>
          <a:ln>
            <a:noFill/>
          </a:ln>
        </p:spPr>
      </p:pic>
      <p:sp>
        <p:nvSpPr>
          <p:cNvPr id="446" name="Google Shape;446;g37f09a90403_0_59"/>
          <p:cNvSpPr txBox="1">
            <a:spLocks noGrp="1"/>
          </p:cNvSpPr>
          <p:nvPr>
            <p:ph type="body" idx="1"/>
          </p:nvPr>
        </p:nvSpPr>
        <p:spPr>
          <a:xfrm>
            <a:off x="844055" y="1940092"/>
            <a:ext cx="5712300" cy="3943024"/>
          </a:xfrm>
          <a:prstGeom prst="rect">
            <a:avLst/>
          </a:prstGeom>
          <a:noFill/>
          <a:ln>
            <a:noFill/>
          </a:ln>
        </p:spPr>
        <p:txBody>
          <a:bodyPr spcFirstLastPara="1" wrap="square" lIns="91425" tIns="45700" rIns="91425" bIns="45700" anchor="t" anchorCtr="0">
            <a:noAutofit/>
          </a:bodyPr>
          <a:lstStyle/>
          <a:p>
            <a:pPr marL="457200" lvl="0" indent="-342900" algn="l" rtl="0">
              <a:lnSpc>
                <a:spcPct val="115000"/>
              </a:lnSpc>
              <a:spcBef>
                <a:spcPts val="0"/>
              </a:spcBef>
              <a:spcAft>
                <a:spcPts val="0"/>
              </a:spcAft>
              <a:buClr>
                <a:schemeClr val="accent6"/>
              </a:buClr>
              <a:buSzPts val="1800"/>
              <a:buFont typeface="Palanquin"/>
              <a:buChar char="●"/>
            </a:pPr>
            <a:r>
              <a:rPr lang="en-US" sz="2400" dirty="0">
                <a:solidFill>
                  <a:schemeClr val="tx1"/>
                </a:solidFill>
              </a:rPr>
              <a:t>If you’ve never given before, we’d love to have you join us</a:t>
            </a:r>
          </a:p>
          <a:p>
            <a:pPr lvl="0">
              <a:lnSpc>
                <a:spcPct val="115000"/>
              </a:lnSpc>
              <a:spcBef>
                <a:spcPts val="0"/>
              </a:spcBef>
              <a:buClr>
                <a:schemeClr val="dk1"/>
              </a:buClr>
              <a:buFont typeface="Palanquin"/>
              <a:buChar char="●"/>
            </a:pPr>
            <a:r>
              <a:rPr lang="en-US" sz="2400" dirty="0">
                <a:solidFill>
                  <a:schemeClr val="dk1"/>
                </a:solidFill>
              </a:rPr>
              <a:t>Your donation goes to the areas of </a:t>
            </a:r>
            <a:r>
              <a:rPr lang="en-US" sz="2400" b="1" dirty="0">
                <a:solidFill>
                  <a:schemeClr val="dk1"/>
                </a:solidFill>
              </a:rPr>
              <a:t>greatest need </a:t>
            </a:r>
            <a:r>
              <a:rPr lang="en-US" sz="2400" dirty="0">
                <a:solidFill>
                  <a:schemeClr val="dk1"/>
                </a:solidFill>
              </a:rPr>
              <a:t>and has </a:t>
            </a:r>
            <a:r>
              <a:rPr lang="en-US" sz="2400" b="1" dirty="0">
                <a:solidFill>
                  <a:schemeClr val="dk1"/>
                </a:solidFill>
              </a:rPr>
              <a:t>real impact</a:t>
            </a:r>
          </a:p>
          <a:p>
            <a:pPr lvl="0">
              <a:lnSpc>
                <a:spcPct val="115000"/>
              </a:lnSpc>
              <a:spcBef>
                <a:spcPts val="0"/>
              </a:spcBef>
              <a:buClr>
                <a:schemeClr val="dk1"/>
              </a:buClr>
              <a:buFont typeface="Palanquin"/>
              <a:buChar char="●"/>
            </a:pPr>
            <a:r>
              <a:rPr lang="en-US" sz="2400" dirty="0">
                <a:solidFill>
                  <a:schemeClr val="dk1"/>
                </a:solidFill>
              </a:rPr>
              <a:t>When we each </a:t>
            </a:r>
            <a:r>
              <a:rPr lang="en-US" sz="2400" dirty="0">
                <a:solidFill>
                  <a:srgbClr val="222222"/>
                </a:solidFill>
              </a:rPr>
              <a:t>contribute what we can we create a network of combined giving that creates positive change</a:t>
            </a:r>
          </a:p>
          <a:p>
            <a:pPr lvl="0">
              <a:lnSpc>
                <a:spcPct val="115000"/>
              </a:lnSpc>
              <a:spcBef>
                <a:spcPts val="0"/>
              </a:spcBef>
              <a:buClr>
                <a:schemeClr val="dk1"/>
              </a:buClr>
              <a:buFont typeface="Palanquin"/>
              <a:buChar char="●"/>
            </a:pPr>
            <a:r>
              <a:rPr lang="en-US" sz="2400" b="1" dirty="0">
                <a:solidFill>
                  <a:srgbClr val="222222"/>
                </a:solidFill>
              </a:rPr>
              <a:t>Every amount matters!</a:t>
            </a:r>
            <a:endParaRPr lang="en-US" sz="2400" b="1" dirty="0"/>
          </a:p>
          <a:p>
            <a:pPr marL="457200" lvl="0" indent="-342900" algn="l" rtl="0">
              <a:lnSpc>
                <a:spcPct val="115000"/>
              </a:lnSpc>
              <a:spcBef>
                <a:spcPts val="0"/>
              </a:spcBef>
              <a:spcAft>
                <a:spcPts val="0"/>
              </a:spcAft>
              <a:buClr>
                <a:schemeClr val="accent6"/>
              </a:buClr>
              <a:buSzPts val="1800"/>
              <a:buFont typeface="Palanquin"/>
              <a:buChar char="●"/>
            </a:pPr>
            <a:endParaRPr lang="en-US" sz="1950" dirty="0">
              <a:solidFill>
                <a:schemeClr val="accent6"/>
              </a:solidFill>
            </a:endParaRPr>
          </a:p>
          <a:p>
            <a:pPr marL="457200" lvl="0" indent="-342900" algn="l" rtl="0">
              <a:lnSpc>
                <a:spcPct val="115000"/>
              </a:lnSpc>
              <a:spcBef>
                <a:spcPts val="0"/>
              </a:spcBef>
              <a:spcAft>
                <a:spcPts val="0"/>
              </a:spcAft>
              <a:buClr>
                <a:schemeClr val="accent6"/>
              </a:buClr>
              <a:buSzPts val="1800"/>
              <a:buFont typeface="Palanquin"/>
              <a:buChar char="●"/>
            </a:pPr>
            <a:endParaRPr sz="2700" dirty="0">
              <a:solidFill>
                <a:schemeClr val="accent6"/>
              </a:solidFill>
            </a:endParaRPr>
          </a:p>
        </p:txBody>
      </p:sp>
      <p:sp>
        <p:nvSpPr>
          <p:cNvPr id="447" name="Google Shape;447;g37f09a90403_0_59"/>
          <p:cNvSpPr txBox="1">
            <a:spLocks noGrp="1"/>
          </p:cNvSpPr>
          <p:nvPr>
            <p:ph type="title"/>
          </p:nvPr>
        </p:nvSpPr>
        <p:spPr>
          <a:xfrm>
            <a:off x="500719" y="1260346"/>
            <a:ext cx="4409100" cy="591000"/>
          </a:xfrm>
          <a:prstGeom prst="rect">
            <a:avLst/>
          </a:prstGeom>
          <a:noFill/>
          <a:ln>
            <a:noFill/>
          </a:ln>
        </p:spPr>
        <p:txBody>
          <a:bodyPr spcFirstLastPara="1" wrap="square" lIns="91425" tIns="45700" rIns="91425" bIns="45700" anchor="ctr" anchorCtr="0">
            <a:spAutoFit/>
          </a:bodyPr>
          <a:lstStyle/>
          <a:p>
            <a:pPr marL="0" lvl="0" indent="0" algn="l" rtl="0">
              <a:lnSpc>
                <a:spcPct val="90000"/>
              </a:lnSpc>
              <a:spcBef>
                <a:spcPts val="0"/>
              </a:spcBef>
              <a:spcAft>
                <a:spcPts val="0"/>
              </a:spcAft>
              <a:buClr>
                <a:schemeClr val="accent1"/>
              </a:buClr>
              <a:buSzPts val="3200"/>
              <a:buFont typeface="Palanquin"/>
              <a:buNone/>
            </a:pPr>
            <a:r>
              <a:rPr lang="en-US" sz="3600" b="1" dirty="0">
                <a:latin typeface="Antonio"/>
                <a:ea typeface="Antonio"/>
                <a:cs typeface="Antonio"/>
                <a:sym typeface="Antonio"/>
              </a:rPr>
              <a:t>EVERY AMOUNT MATTERS</a:t>
            </a:r>
            <a:endParaRPr sz="3600" b="1" dirty="0">
              <a:latin typeface="Antonio"/>
              <a:ea typeface="Antonio"/>
              <a:cs typeface="Antonio"/>
              <a:sym typeface="Antonio"/>
            </a:endParaRPr>
          </a:p>
        </p:txBody>
      </p:sp>
      <p:sp>
        <p:nvSpPr>
          <p:cNvPr id="448" name="Google Shape;448;g37f09a90403_0_59"/>
          <p:cNvSpPr/>
          <p:nvPr/>
        </p:nvSpPr>
        <p:spPr>
          <a:xfrm>
            <a:off x="494800" y="448750"/>
            <a:ext cx="2957100" cy="1956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alanquin"/>
              <a:ea typeface="Palanquin"/>
              <a:cs typeface="Palanquin"/>
              <a:sym typeface="Palanquin"/>
            </a:endParaRPr>
          </a:p>
        </p:txBody>
      </p:sp>
      <p:sp>
        <p:nvSpPr>
          <p:cNvPr id="449" name="Google Shape;449;g37f09a90403_0_59"/>
          <p:cNvSpPr/>
          <p:nvPr/>
        </p:nvSpPr>
        <p:spPr>
          <a:xfrm>
            <a:off x="379725" y="6029525"/>
            <a:ext cx="2278200" cy="543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alanquin"/>
              <a:ea typeface="Palanquin"/>
              <a:cs typeface="Palanquin"/>
              <a:sym typeface="Palanquin"/>
            </a:endParaRPr>
          </a:p>
        </p:txBody>
      </p:sp>
      <p:pic>
        <p:nvPicPr>
          <p:cNvPr id="450" name="Google Shape;450;g37f09a90403_0_59" title="Rice County Area-logo_localization_Localfirst_1line_RGB.png"/>
          <p:cNvPicPr preferRelativeResize="0"/>
          <p:nvPr/>
        </p:nvPicPr>
        <p:blipFill>
          <a:blip r:embed="rId4">
            <a:alphaModFix/>
          </a:blip>
          <a:stretch>
            <a:fillRect/>
          </a:stretch>
        </p:blipFill>
        <p:spPr>
          <a:xfrm>
            <a:off x="379725" y="6000911"/>
            <a:ext cx="1854498" cy="6002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g37f09a90403_0_85"/>
          <p:cNvSpPr/>
          <p:nvPr/>
        </p:nvSpPr>
        <p:spPr>
          <a:xfrm>
            <a:off x="-103550" y="-57525"/>
            <a:ext cx="12346800" cy="6984600"/>
          </a:xfrm>
          <a:prstGeom prst="rect">
            <a:avLst/>
          </a:prstGeom>
          <a:solidFill>
            <a:srgbClr val="0044B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alanquin"/>
              <a:ea typeface="Palanquin"/>
              <a:cs typeface="Palanquin"/>
              <a:sym typeface="Palanquin"/>
            </a:endParaRPr>
          </a:p>
        </p:txBody>
      </p:sp>
      <p:sp>
        <p:nvSpPr>
          <p:cNvPr id="457" name="Google Shape;457;g37f09a90403_0_85"/>
          <p:cNvSpPr txBox="1">
            <a:spLocks noGrp="1"/>
          </p:cNvSpPr>
          <p:nvPr>
            <p:ph type="title" idx="4294967295"/>
          </p:nvPr>
        </p:nvSpPr>
        <p:spPr>
          <a:xfrm>
            <a:off x="2087825" y="516330"/>
            <a:ext cx="8314200" cy="2170200"/>
          </a:xfrm>
          <a:prstGeom prst="rect">
            <a:avLst/>
          </a:prstGeom>
          <a:noFill/>
          <a:ln>
            <a:noFill/>
          </a:ln>
        </p:spPr>
        <p:txBody>
          <a:bodyPr spcFirstLastPara="1" wrap="square" lIns="91425" tIns="45700" rIns="91425" bIns="45700" anchor="t" anchorCtr="0">
            <a:spAutoFit/>
          </a:bodyPr>
          <a:lstStyle/>
          <a:p>
            <a:pPr marL="0" lvl="0" indent="0" algn="l" rtl="0">
              <a:lnSpc>
                <a:spcPct val="90000"/>
              </a:lnSpc>
              <a:spcBef>
                <a:spcPts val="0"/>
              </a:spcBef>
              <a:spcAft>
                <a:spcPts val="0"/>
              </a:spcAft>
              <a:buClr>
                <a:schemeClr val="lt1"/>
              </a:buClr>
              <a:buSzPts val="4400"/>
              <a:buFont typeface="Antonio"/>
              <a:buNone/>
            </a:pPr>
            <a:r>
              <a:rPr lang="en-US" sz="15000" dirty="0">
                <a:solidFill>
                  <a:schemeClr val="lt1"/>
                </a:solidFill>
              </a:rPr>
              <a:t>THANK YOU!</a:t>
            </a:r>
            <a:endParaRPr sz="15000" dirty="0">
              <a:solidFill>
                <a:schemeClr val="lt1"/>
              </a:solidFill>
            </a:endParaRPr>
          </a:p>
        </p:txBody>
      </p:sp>
      <p:sp>
        <p:nvSpPr>
          <p:cNvPr id="458" name="Google Shape;458;g37f09a90403_0_85"/>
          <p:cNvSpPr txBox="1">
            <a:spLocks noGrp="1"/>
          </p:cNvSpPr>
          <p:nvPr>
            <p:ph type="title" idx="4294967295"/>
          </p:nvPr>
        </p:nvSpPr>
        <p:spPr>
          <a:xfrm>
            <a:off x="741404" y="3094810"/>
            <a:ext cx="10948087" cy="2169784"/>
          </a:xfrm>
          <a:prstGeom prst="rect">
            <a:avLst/>
          </a:prstGeom>
          <a:noFill/>
          <a:ln>
            <a:noFill/>
          </a:ln>
        </p:spPr>
        <p:txBody>
          <a:bodyPr spcFirstLastPara="1" wrap="square" lIns="91425" tIns="45700" rIns="91425" bIns="45700" anchor="t" anchorCtr="0">
            <a:spAutoFit/>
          </a:bodyPr>
          <a:lstStyle/>
          <a:p>
            <a:pPr lvl="0" algn="ctr">
              <a:buClr>
                <a:schemeClr val="lt1"/>
              </a:buClr>
              <a:buSzPts val="4400"/>
            </a:pPr>
            <a:r>
              <a:rPr lang="en-US" sz="5000" b="0" dirty="0">
                <a:solidFill>
                  <a:schemeClr val="bg1"/>
                </a:solidFill>
                <a:latin typeface="Antonio ExtraLight"/>
                <a:ea typeface="Antonio ExtraLight"/>
                <a:cs typeface="Antonio ExtraLight"/>
                <a:sym typeface="Antonio ExtraLight"/>
                <a:hlinkClick r:id="rId3">
                  <a:extLst>
                    <a:ext uri="{A12FA001-AC4F-418D-AE19-62706E023703}">
                      <ahyp:hlinkClr xmlns:ahyp="http://schemas.microsoft.com/office/drawing/2018/hyperlinkcolor" val="tx"/>
                    </a:ext>
                  </a:extLst>
                </a:hlinkClick>
              </a:rPr>
              <a:t>www.ricecountyunitedway.org/donate</a:t>
            </a:r>
            <a:r>
              <a:rPr lang="en-US" sz="5000" b="0" dirty="0">
                <a:solidFill>
                  <a:schemeClr val="bg1"/>
                </a:solidFill>
                <a:latin typeface="Antonio ExtraLight"/>
                <a:ea typeface="Antonio ExtraLight"/>
                <a:cs typeface="Antonio ExtraLight"/>
                <a:sym typeface="Antonio ExtraLight"/>
              </a:rPr>
              <a:t> </a:t>
            </a:r>
            <a:br>
              <a:rPr lang="en-US" sz="5000" b="0" dirty="0">
                <a:solidFill>
                  <a:schemeClr val="bg1"/>
                </a:solidFill>
                <a:latin typeface="Antonio ExtraLight"/>
                <a:ea typeface="Antonio ExtraLight"/>
                <a:cs typeface="Antonio ExtraLight"/>
                <a:sym typeface="Antonio ExtraLight"/>
              </a:rPr>
            </a:br>
            <a:br>
              <a:rPr lang="en-US" sz="5000" b="0" dirty="0">
                <a:solidFill>
                  <a:schemeClr val="bg1"/>
                </a:solidFill>
                <a:latin typeface="Antonio ExtraLight"/>
                <a:ea typeface="Antonio ExtraLight"/>
                <a:cs typeface="Antonio ExtraLight"/>
                <a:sym typeface="Antonio ExtraLight"/>
              </a:rPr>
            </a:br>
            <a:r>
              <a:rPr lang="en-US" sz="5000" b="0" dirty="0">
                <a:solidFill>
                  <a:schemeClr val="bg1"/>
                </a:solidFill>
                <a:latin typeface="Antonio ExtraLight"/>
                <a:ea typeface="Antonio ExtraLight"/>
                <a:cs typeface="Antonio ExtraLight"/>
                <a:sym typeface="Antonio ExtraLight"/>
              </a:rPr>
              <a:t>PLEASE JOIN US. UNITED IS THE WAY WE THRIVE!</a:t>
            </a:r>
            <a:endParaRPr sz="5000" b="0" dirty="0">
              <a:solidFill>
                <a:schemeClr val="bg1"/>
              </a:solidFill>
              <a:latin typeface="Antonio ExtraLight"/>
              <a:ea typeface="Antonio ExtraLight"/>
              <a:cs typeface="Antonio ExtraLight"/>
              <a:sym typeface="Antonio ExtraLight"/>
            </a:endParaRPr>
          </a:p>
        </p:txBody>
      </p:sp>
      <p:pic>
        <p:nvPicPr>
          <p:cNvPr id="459" name="Google Shape;459;g37f09a90403_0_85" title="Rice County Area-logo_localization_Localfirst_1line_WHITE.png"/>
          <p:cNvPicPr preferRelativeResize="0"/>
          <p:nvPr/>
        </p:nvPicPr>
        <p:blipFill>
          <a:blip r:embed="rId4">
            <a:alphaModFix/>
          </a:blip>
          <a:stretch>
            <a:fillRect/>
          </a:stretch>
        </p:blipFill>
        <p:spPr>
          <a:xfrm>
            <a:off x="4566025" y="5649898"/>
            <a:ext cx="3053702" cy="98832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284" name="Google Shape;284;p14" title="PXL_20250712_112959329.jpg"/>
          <p:cNvPicPr preferRelativeResize="0">
            <a:picLocks noGrp="1"/>
          </p:cNvPicPr>
          <p:nvPr>
            <p:ph type="pic" idx="2"/>
          </p:nvPr>
        </p:nvPicPr>
        <p:blipFill rotWithShape="1">
          <a:blip r:embed="rId3">
            <a:alphaModFix/>
          </a:blip>
          <a:srcRect l="9" r="9"/>
          <a:stretch/>
        </p:blipFill>
        <p:spPr>
          <a:xfrm>
            <a:off x="6336000" y="745200"/>
            <a:ext cx="5337600" cy="5338800"/>
          </a:xfrm>
          <a:prstGeom prst="ellipse">
            <a:avLst/>
          </a:prstGeom>
          <a:noFill/>
          <a:ln>
            <a:noFill/>
          </a:ln>
        </p:spPr>
      </p:pic>
      <p:sp>
        <p:nvSpPr>
          <p:cNvPr id="285" name="Google Shape;285;p14"/>
          <p:cNvSpPr txBox="1">
            <a:spLocks noGrp="1"/>
          </p:cNvSpPr>
          <p:nvPr>
            <p:ph type="body" idx="1"/>
          </p:nvPr>
        </p:nvSpPr>
        <p:spPr>
          <a:xfrm>
            <a:off x="1053579" y="2328656"/>
            <a:ext cx="5478278" cy="2513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2"/>
              </a:buClr>
              <a:buSzPts val="3600"/>
              <a:buNone/>
            </a:pPr>
            <a:r>
              <a:rPr lang="en-US" sz="6000" b="1" dirty="0">
                <a:solidFill>
                  <a:schemeClr val="accent1"/>
                </a:solidFill>
                <a:latin typeface="Antonio"/>
                <a:ea typeface="Antonio"/>
                <a:cs typeface="Antonio"/>
                <a:sym typeface="Antonio"/>
              </a:rPr>
              <a:t>WHO WE ARE</a:t>
            </a:r>
            <a:endParaRPr sz="6000" b="1" dirty="0">
              <a:solidFill>
                <a:schemeClr val="accent1"/>
              </a:solidFill>
              <a:latin typeface="Antonio"/>
              <a:ea typeface="Antonio"/>
              <a:cs typeface="Antonio"/>
              <a:sym typeface="Antonio"/>
            </a:endParaRPr>
          </a:p>
        </p:txBody>
      </p:sp>
      <p:sp>
        <p:nvSpPr>
          <p:cNvPr id="286" name="Google Shape;286;p14"/>
          <p:cNvSpPr txBox="1"/>
          <p:nvPr/>
        </p:nvSpPr>
        <p:spPr>
          <a:xfrm>
            <a:off x="1053579" y="1962806"/>
            <a:ext cx="5074500" cy="324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3400" dirty="0">
              <a:solidFill>
                <a:schemeClr val="dk1"/>
              </a:solidFill>
              <a:latin typeface="Palanquin"/>
              <a:ea typeface="Palanquin"/>
              <a:cs typeface="Palanquin"/>
              <a:sym typeface="Palanquin"/>
            </a:endParaRPr>
          </a:p>
        </p:txBody>
      </p:sp>
      <p:sp>
        <p:nvSpPr>
          <p:cNvPr id="287" name="Google Shape;287;p14"/>
          <p:cNvSpPr/>
          <p:nvPr/>
        </p:nvSpPr>
        <p:spPr>
          <a:xfrm>
            <a:off x="483275" y="402725"/>
            <a:ext cx="2934300" cy="2877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alanquin"/>
              <a:ea typeface="Palanquin"/>
              <a:cs typeface="Palanquin"/>
              <a:sym typeface="Palanquin"/>
            </a:endParaRPr>
          </a:p>
        </p:txBody>
      </p:sp>
      <p:sp>
        <p:nvSpPr>
          <p:cNvPr id="288" name="Google Shape;288;p14"/>
          <p:cNvSpPr/>
          <p:nvPr/>
        </p:nvSpPr>
        <p:spPr>
          <a:xfrm>
            <a:off x="379725" y="6029525"/>
            <a:ext cx="2278200" cy="543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alanquin"/>
              <a:ea typeface="Palanquin"/>
              <a:cs typeface="Palanquin"/>
              <a:sym typeface="Palanquin"/>
            </a:endParaRPr>
          </a:p>
        </p:txBody>
      </p:sp>
      <p:pic>
        <p:nvPicPr>
          <p:cNvPr id="289" name="Google Shape;289;p14" title="Rice County Area-logo_localization_Localfirst_1line_RGB.png"/>
          <p:cNvPicPr preferRelativeResize="0"/>
          <p:nvPr/>
        </p:nvPicPr>
        <p:blipFill>
          <a:blip r:embed="rId4">
            <a:alphaModFix/>
          </a:blip>
          <a:stretch>
            <a:fillRect/>
          </a:stretch>
        </p:blipFill>
        <p:spPr>
          <a:xfrm>
            <a:off x="379725" y="6000911"/>
            <a:ext cx="1854498" cy="6002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94" name="Google Shape;294;p18" title="Faribault PRIMEtime Kayaking.jpg"/>
          <p:cNvPicPr preferRelativeResize="0">
            <a:picLocks noGrp="1"/>
          </p:cNvPicPr>
          <p:nvPr>
            <p:ph type="pic" idx="2"/>
          </p:nvPr>
        </p:nvPicPr>
        <p:blipFill rotWithShape="1">
          <a:blip r:embed="rId3">
            <a:alphaModFix/>
          </a:blip>
          <a:srcRect l="29806" t="6464" r="11251" b="15550"/>
          <a:stretch/>
        </p:blipFill>
        <p:spPr>
          <a:xfrm>
            <a:off x="6970713" y="1063625"/>
            <a:ext cx="4767263" cy="4730749"/>
          </a:xfrm>
          <a:prstGeom prst="rect">
            <a:avLst/>
          </a:prstGeom>
          <a:noFill/>
          <a:ln>
            <a:noFill/>
          </a:ln>
        </p:spPr>
      </p:pic>
      <p:sp>
        <p:nvSpPr>
          <p:cNvPr id="295" name="Google Shape;295;p18"/>
          <p:cNvSpPr txBox="1">
            <a:spLocks noGrp="1"/>
          </p:cNvSpPr>
          <p:nvPr>
            <p:ph type="body" idx="1"/>
          </p:nvPr>
        </p:nvSpPr>
        <p:spPr>
          <a:xfrm>
            <a:off x="738421" y="1989493"/>
            <a:ext cx="5712300" cy="2643300"/>
          </a:xfrm>
          <a:prstGeom prst="rect">
            <a:avLst/>
          </a:prstGeom>
          <a:noFill/>
          <a:ln>
            <a:noFill/>
          </a:ln>
        </p:spPr>
        <p:txBody>
          <a:bodyPr spcFirstLastPara="1" wrap="square" lIns="91425" tIns="45700" rIns="91425" bIns="45700" anchor="t" anchorCtr="0">
            <a:noAutofit/>
          </a:bodyPr>
          <a:lstStyle/>
          <a:p>
            <a:pPr marL="457200" lvl="0" indent="-342900" algn="l" rtl="0">
              <a:lnSpc>
                <a:spcPct val="115000"/>
              </a:lnSpc>
              <a:spcBef>
                <a:spcPts val="0"/>
              </a:spcBef>
              <a:spcAft>
                <a:spcPts val="0"/>
              </a:spcAft>
              <a:buClr>
                <a:schemeClr val="dk1"/>
              </a:buClr>
              <a:buSzPts val="1800"/>
              <a:buFont typeface="Palanquin"/>
              <a:buChar char="●"/>
            </a:pPr>
            <a:r>
              <a:rPr lang="en-US" sz="2400" dirty="0">
                <a:solidFill>
                  <a:schemeClr val="dk1"/>
                </a:solidFill>
              </a:rPr>
              <a:t>All dollars stay LOCAL and support our neighbors right here in Rice County</a:t>
            </a:r>
            <a:endParaRPr sz="2400" dirty="0">
              <a:solidFill>
                <a:schemeClr val="dk1"/>
              </a:solidFill>
            </a:endParaRPr>
          </a:p>
          <a:p>
            <a:pPr marL="457200" lvl="0" indent="-342900" algn="l" rtl="0">
              <a:lnSpc>
                <a:spcPct val="115000"/>
              </a:lnSpc>
              <a:spcBef>
                <a:spcPts val="0"/>
              </a:spcBef>
              <a:spcAft>
                <a:spcPts val="0"/>
              </a:spcAft>
              <a:buClr>
                <a:schemeClr val="dk1"/>
              </a:buClr>
              <a:buSzPts val="1800"/>
              <a:buFont typeface="Palanquin"/>
              <a:buChar char="●"/>
            </a:pPr>
            <a:r>
              <a:rPr lang="en-US" sz="2400" dirty="0">
                <a:solidFill>
                  <a:schemeClr val="dk1"/>
                </a:solidFill>
              </a:rPr>
              <a:t>Giving to United Way is EASY and SIMPLE–at many workplaces you may set up donations to come directly out of your payroll!</a:t>
            </a:r>
            <a:endParaRPr sz="2400" dirty="0">
              <a:solidFill>
                <a:schemeClr val="dk1"/>
              </a:solidFill>
            </a:endParaRPr>
          </a:p>
        </p:txBody>
      </p:sp>
      <p:sp>
        <p:nvSpPr>
          <p:cNvPr id="296" name="Google Shape;296;p18"/>
          <p:cNvSpPr txBox="1">
            <a:spLocks noGrp="1"/>
          </p:cNvSpPr>
          <p:nvPr>
            <p:ph type="title"/>
          </p:nvPr>
        </p:nvSpPr>
        <p:spPr>
          <a:xfrm>
            <a:off x="506294" y="1063621"/>
            <a:ext cx="4409100" cy="591000"/>
          </a:xfrm>
          <a:prstGeom prst="rect">
            <a:avLst/>
          </a:prstGeom>
          <a:noFill/>
          <a:ln>
            <a:noFill/>
          </a:ln>
        </p:spPr>
        <p:txBody>
          <a:bodyPr spcFirstLastPara="1" wrap="square" lIns="91425" tIns="45700" rIns="91425" bIns="45700" anchor="ctr" anchorCtr="0">
            <a:spAutoFit/>
          </a:bodyPr>
          <a:lstStyle/>
          <a:p>
            <a:pPr marL="0" lvl="0" indent="0" algn="l" rtl="0">
              <a:lnSpc>
                <a:spcPct val="90000"/>
              </a:lnSpc>
              <a:spcBef>
                <a:spcPts val="0"/>
              </a:spcBef>
              <a:spcAft>
                <a:spcPts val="0"/>
              </a:spcAft>
              <a:buClr>
                <a:schemeClr val="accent1"/>
              </a:buClr>
              <a:buSzPts val="3200"/>
              <a:buFont typeface="Palanquin"/>
              <a:buNone/>
            </a:pPr>
            <a:r>
              <a:rPr lang="en-US" sz="3600" b="1">
                <a:latin typeface="Antonio"/>
                <a:ea typeface="Antonio"/>
                <a:cs typeface="Antonio"/>
                <a:sym typeface="Antonio"/>
              </a:rPr>
              <a:t>WHY UNITED WAY?</a:t>
            </a:r>
            <a:endParaRPr sz="3600" b="1">
              <a:latin typeface="Antonio"/>
              <a:ea typeface="Antonio"/>
              <a:cs typeface="Antonio"/>
              <a:sym typeface="Antonio"/>
            </a:endParaRPr>
          </a:p>
        </p:txBody>
      </p:sp>
      <p:sp>
        <p:nvSpPr>
          <p:cNvPr id="297" name="Google Shape;297;p18"/>
          <p:cNvSpPr/>
          <p:nvPr/>
        </p:nvSpPr>
        <p:spPr>
          <a:xfrm>
            <a:off x="506294" y="460275"/>
            <a:ext cx="2842200" cy="1611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alanquin"/>
              <a:ea typeface="Palanquin"/>
              <a:cs typeface="Palanquin"/>
              <a:sym typeface="Palanquin"/>
            </a:endParaRPr>
          </a:p>
        </p:txBody>
      </p:sp>
      <p:sp>
        <p:nvSpPr>
          <p:cNvPr id="298" name="Google Shape;298;p18"/>
          <p:cNvSpPr/>
          <p:nvPr/>
        </p:nvSpPr>
        <p:spPr>
          <a:xfrm>
            <a:off x="379725" y="6029525"/>
            <a:ext cx="2278200" cy="543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alanquin"/>
              <a:ea typeface="Palanquin"/>
              <a:cs typeface="Palanquin"/>
              <a:sym typeface="Palanquin"/>
            </a:endParaRPr>
          </a:p>
        </p:txBody>
      </p:sp>
      <p:pic>
        <p:nvPicPr>
          <p:cNvPr id="299" name="Google Shape;299;p18" title="Rice County Area-logo_localization_Localfirst_1line_RGB.png"/>
          <p:cNvPicPr preferRelativeResize="0"/>
          <p:nvPr/>
        </p:nvPicPr>
        <p:blipFill>
          <a:blip r:embed="rId4">
            <a:alphaModFix/>
          </a:blip>
          <a:stretch>
            <a:fillRect/>
          </a:stretch>
        </p:blipFill>
        <p:spPr>
          <a:xfrm>
            <a:off x="379725" y="6000911"/>
            <a:ext cx="1854498" cy="6002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305" name="Google Shape;305;p2" title="BooksonCentral - STEAM Aug 2025.jpg"/>
          <p:cNvPicPr preferRelativeResize="0"/>
          <p:nvPr/>
        </p:nvPicPr>
        <p:blipFill rotWithShape="1">
          <a:blip r:embed="rId3">
            <a:alphaModFix/>
          </a:blip>
          <a:srcRect l="-16000" t="570" r="36000" b="-569"/>
          <a:stretch/>
        </p:blipFill>
        <p:spPr>
          <a:xfrm>
            <a:off x="0" y="0"/>
            <a:ext cx="12192000" cy="6858000"/>
          </a:xfrm>
          <a:prstGeom prst="rect">
            <a:avLst/>
          </a:prstGeom>
          <a:noFill/>
          <a:ln>
            <a:noFill/>
          </a:ln>
        </p:spPr>
      </p:pic>
      <p:pic>
        <p:nvPicPr>
          <p:cNvPr id="306" name="Google Shape;306;p2" descr="A blue and black background&#10;&#10;AI-generated content may be incorrect."/>
          <p:cNvPicPr preferRelativeResize="0"/>
          <p:nvPr/>
        </p:nvPicPr>
        <p:blipFill rotWithShape="1">
          <a:blip r:embed="rId4">
            <a:alphaModFix/>
          </a:blip>
          <a:srcRect r="52022"/>
          <a:stretch/>
        </p:blipFill>
        <p:spPr>
          <a:xfrm>
            <a:off x="-1" y="0"/>
            <a:ext cx="6239436" cy="6858000"/>
          </a:xfrm>
          <a:prstGeom prst="rect">
            <a:avLst/>
          </a:prstGeom>
          <a:noFill/>
          <a:ln>
            <a:noFill/>
          </a:ln>
        </p:spPr>
      </p:pic>
      <p:pic>
        <p:nvPicPr>
          <p:cNvPr id="307" name="Google Shape;307;p2" descr="A white text on a black background&#10;&#10;AI-generated content may be incorrect."/>
          <p:cNvPicPr preferRelativeResize="0"/>
          <p:nvPr/>
        </p:nvPicPr>
        <p:blipFill rotWithShape="1">
          <a:blip r:embed="rId5">
            <a:alphaModFix/>
          </a:blip>
          <a:srcRect/>
          <a:stretch/>
        </p:blipFill>
        <p:spPr>
          <a:xfrm>
            <a:off x="562306" y="2422524"/>
            <a:ext cx="4017021" cy="2427200"/>
          </a:xfrm>
          <a:prstGeom prst="rect">
            <a:avLst/>
          </a:prstGeom>
          <a:noFill/>
          <a:ln>
            <a:noFill/>
          </a:ln>
        </p:spPr>
      </p:pic>
      <p:pic>
        <p:nvPicPr>
          <p:cNvPr id="308" name="Google Shape;308;p2" title="Rice County Area-logo_localization_Localfirst_1line_WHITE.png"/>
          <p:cNvPicPr preferRelativeResize="0"/>
          <p:nvPr/>
        </p:nvPicPr>
        <p:blipFill>
          <a:blip r:embed="rId6">
            <a:alphaModFix/>
          </a:blip>
          <a:stretch>
            <a:fillRect/>
          </a:stretch>
        </p:blipFill>
        <p:spPr>
          <a:xfrm>
            <a:off x="562300" y="594675"/>
            <a:ext cx="2575699" cy="8336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pic>
        <p:nvPicPr>
          <p:cNvPr id="313" name="Google Shape;313;p3" title="TORCH8th grade graduate 2025.JPG"/>
          <p:cNvPicPr preferRelativeResize="0">
            <a:picLocks noGrp="1"/>
          </p:cNvPicPr>
          <p:nvPr>
            <p:ph type="pic" idx="2"/>
          </p:nvPr>
        </p:nvPicPr>
        <p:blipFill rotWithShape="1">
          <a:blip r:embed="rId3">
            <a:alphaModFix/>
          </a:blip>
          <a:srcRect l="10044" r="10044"/>
          <a:stretch/>
        </p:blipFill>
        <p:spPr>
          <a:xfrm>
            <a:off x="6970713" y="1063625"/>
            <a:ext cx="4767263" cy="4730749"/>
          </a:xfrm>
          <a:prstGeom prst="rect">
            <a:avLst/>
          </a:prstGeom>
          <a:noFill/>
          <a:ln>
            <a:noFill/>
          </a:ln>
        </p:spPr>
      </p:pic>
      <p:sp>
        <p:nvSpPr>
          <p:cNvPr id="314" name="Google Shape;314;p3"/>
          <p:cNvSpPr txBox="1">
            <a:spLocks noGrp="1"/>
          </p:cNvSpPr>
          <p:nvPr>
            <p:ph type="body" idx="1"/>
          </p:nvPr>
        </p:nvSpPr>
        <p:spPr>
          <a:xfrm>
            <a:off x="1065226" y="2408675"/>
            <a:ext cx="5202000" cy="2643300"/>
          </a:xfrm>
          <a:prstGeom prst="rect">
            <a:avLst/>
          </a:prstGeom>
          <a:noFill/>
          <a:ln>
            <a:noFill/>
          </a:ln>
        </p:spPr>
        <p:txBody>
          <a:bodyPr spcFirstLastPara="1" wrap="square" lIns="91425" tIns="45700" rIns="91425" bIns="45700" anchor="t" anchorCtr="0">
            <a:noAutofit/>
          </a:bodyPr>
          <a:lstStyle/>
          <a:p>
            <a:pPr marL="0" lvl="0" indent="0">
              <a:lnSpc>
                <a:spcPct val="125454"/>
              </a:lnSpc>
              <a:spcBef>
                <a:spcPts val="0"/>
              </a:spcBef>
              <a:buClr>
                <a:schemeClr val="dk1"/>
              </a:buClr>
              <a:buSzPts val="1100"/>
              <a:buNone/>
            </a:pPr>
            <a:r>
              <a:rPr lang="en-GB" sz="3600" dirty="0"/>
              <a:t>This year we’re asking you to help us raise </a:t>
            </a:r>
            <a:r>
              <a:rPr lang="en-GB" sz="3600" b="1" dirty="0"/>
              <a:t>$400,000!</a:t>
            </a:r>
            <a:endParaRPr sz="3600" dirty="0">
              <a:solidFill>
                <a:schemeClr val="dk1"/>
              </a:solidFill>
            </a:endParaRPr>
          </a:p>
        </p:txBody>
      </p:sp>
      <p:sp>
        <p:nvSpPr>
          <p:cNvPr id="315" name="Google Shape;315;p3"/>
          <p:cNvSpPr txBox="1">
            <a:spLocks noGrp="1"/>
          </p:cNvSpPr>
          <p:nvPr>
            <p:ph type="title"/>
          </p:nvPr>
        </p:nvSpPr>
        <p:spPr>
          <a:xfrm>
            <a:off x="1065225" y="1674525"/>
            <a:ext cx="4767300" cy="591000"/>
          </a:xfrm>
          <a:prstGeom prst="rect">
            <a:avLst/>
          </a:prstGeom>
          <a:noFill/>
          <a:ln>
            <a:noFill/>
          </a:ln>
        </p:spPr>
        <p:txBody>
          <a:bodyPr spcFirstLastPara="1" wrap="square" lIns="91425" tIns="45700" rIns="91425" bIns="45700" anchor="ctr" anchorCtr="0">
            <a:spAutoFit/>
          </a:bodyPr>
          <a:lstStyle/>
          <a:p>
            <a:pPr marL="0" lvl="0" indent="0" algn="l" rtl="0">
              <a:lnSpc>
                <a:spcPct val="90000"/>
              </a:lnSpc>
              <a:spcBef>
                <a:spcPts val="0"/>
              </a:spcBef>
              <a:spcAft>
                <a:spcPts val="0"/>
              </a:spcAft>
              <a:buClr>
                <a:schemeClr val="accent1"/>
              </a:buClr>
              <a:buSzPts val="2800"/>
              <a:buFont typeface="Palanquin"/>
              <a:buNone/>
            </a:pPr>
            <a:r>
              <a:rPr lang="en-US" sz="3600" b="1"/>
              <a:t>OUR GOAL</a:t>
            </a:r>
            <a:endParaRPr sz="4000"/>
          </a:p>
        </p:txBody>
      </p:sp>
      <p:sp>
        <p:nvSpPr>
          <p:cNvPr id="316" name="Google Shape;316;p3"/>
          <p:cNvSpPr/>
          <p:nvPr/>
        </p:nvSpPr>
        <p:spPr>
          <a:xfrm>
            <a:off x="387450" y="416525"/>
            <a:ext cx="3031800" cy="242100"/>
          </a:xfrm>
          <a:prstGeom prst="rect">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alanquin"/>
              <a:ea typeface="Palanquin"/>
              <a:cs typeface="Palanquin"/>
              <a:sym typeface="Palanquin"/>
            </a:endParaRPr>
          </a:p>
        </p:txBody>
      </p:sp>
      <p:sp>
        <p:nvSpPr>
          <p:cNvPr id="317" name="Google Shape;317;p3"/>
          <p:cNvSpPr/>
          <p:nvPr/>
        </p:nvSpPr>
        <p:spPr>
          <a:xfrm>
            <a:off x="379725" y="6029525"/>
            <a:ext cx="2278200" cy="543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alanquin"/>
              <a:ea typeface="Palanquin"/>
              <a:cs typeface="Palanquin"/>
              <a:sym typeface="Palanquin"/>
            </a:endParaRPr>
          </a:p>
        </p:txBody>
      </p:sp>
      <p:pic>
        <p:nvPicPr>
          <p:cNvPr id="318" name="Google Shape;318;p3" title="Rice County Area-logo_localization_Localfirst_1line_RGB.png"/>
          <p:cNvPicPr preferRelativeResize="0"/>
          <p:nvPr/>
        </p:nvPicPr>
        <p:blipFill>
          <a:blip r:embed="rId4">
            <a:alphaModFix/>
          </a:blip>
          <a:stretch>
            <a:fillRect/>
          </a:stretch>
        </p:blipFill>
        <p:spPr>
          <a:xfrm>
            <a:off x="379725" y="6000911"/>
            <a:ext cx="1854498" cy="6002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4"/>
          <p:cNvSpPr/>
          <p:nvPr/>
        </p:nvSpPr>
        <p:spPr>
          <a:xfrm>
            <a:off x="333700" y="2922700"/>
            <a:ext cx="943500" cy="1196700"/>
          </a:xfrm>
          <a:prstGeom prst="ellipse">
            <a:avLst/>
          </a:prstGeom>
          <a:solidFill>
            <a:srgbClr val="DC0D0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alanquin"/>
              <a:ea typeface="Palanquin"/>
              <a:cs typeface="Palanquin"/>
              <a:sym typeface="Palanquin"/>
            </a:endParaRPr>
          </a:p>
        </p:txBody>
      </p:sp>
      <p:sp>
        <p:nvSpPr>
          <p:cNvPr id="324" name="Google Shape;324;p4"/>
          <p:cNvSpPr txBox="1">
            <a:spLocks noGrp="1"/>
          </p:cNvSpPr>
          <p:nvPr>
            <p:ph type="title"/>
          </p:nvPr>
        </p:nvSpPr>
        <p:spPr>
          <a:xfrm>
            <a:off x="333700" y="2657500"/>
            <a:ext cx="5602800" cy="1727100"/>
          </a:xfrm>
          <a:prstGeom prst="rect">
            <a:avLst/>
          </a:prstGeom>
          <a:noFill/>
          <a:ln>
            <a:noFill/>
          </a:ln>
        </p:spPr>
        <p:txBody>
          <a:bodyPr spcFirstLastPara="1" wrap="square" lIns="91425" tIns="45700" rIns="91425" bIns="45700" anchor="t" anchorCtr="0">
            <a:spAutoFit/>
          </a:bodyPr>
          <a:lstStyle/>
          <a:p>
            <a:pPr marL="0" lvl="0" indent="0" algn="l" rtl="0">
              <a:lnSpc>
                <a:spcPct val="90000"/>
              </a:lnSpc>
              <a:spcBef>
                <a:spcPts val="0"/>
              </a:spcBef>
              <a:spcAft>
                <a:spcPts val="0"/>
              </a:spcAft>
              <a:buClr>
                <a:schemeClr val="lt1"/>
              </a:buClr>
              <a:buSzPts val="5400"/>
              <a:buFont typeface="Antonio"/>
              <a:buNone/>
            </a:pPr>
            <a:r>
              <a:rPr lang="en-US" sz="11800"/>
              <a:t>IMPACT</a:t>
            </a:r>
            <a:endParaRPr sz="11800"/>
          </a:p>
        </p:txBody>
      </p:sp>
      <p:sp>
        <p:nvSpPr>
          <p:cNvPr id="325" name="Google Shape;325;p4"/>
          <p:cNvSpPr/>
          <p:nvPr/>
        </p:nvSpPr>
        <p:spPr>
          <a:xfrm>
            <a:off x="471775" y="414250"/>
            <a:ext cx="2911200" cy="207000"/>
          </a:xfrm>
          <a:prstGeom prst="rect">
            <a:avLst/>
          </a:prstGeom>
          <a:solidFill>
            <a:srgbClr val="DC0D0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alanquin"/>
              <a:ea typeface="Palanquin"/>
              <a:cs typeface="Palanquin"/>
              <a:sym typeface="Palanquin"/>
            </a:endParaRPr>
          </a:p>
        </p:txBody>
      </p:sp>
      <p:sp>
        <p:nvSpPr>
          <p:cNvPr id="326" name="Google Shape;326;p4"/>
          <p:cNvSpPr/>
          <p:nvPr/>
        </p:nvSpPr>
        <p:spPr>
          <a:xfrm>
            <a:off x="368225" y="5983500"/>
            <a:ext cx="2324400" cy="655800"/>
          </a:xfrm>
          <a:prstGeom prst="rect">
            <a:avLst/>
          </a:prstGeom>
          <a:solidFill>
            <a:srgbClr val="DC0D0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alanquin"/>
              <a:ea typeface="Palanquin"/>
              <a:cs typeface="Palanquin"/>
              <a:sym typeface="Palanquin"/>
            </a:endParaRPr>
          </a:p>
        </p:txBody>
      </p:sp>
      <p:pic>
        <p:nvPicPr>
          <p:cNvPr id="327" name="Google Shape;327;p4" title="Rice County Area-logo_localization_Localfirst_1line_WHITE.png"/>
          <p:cNvPicPr preferRelativeResize="0"/>
          <p:nvPr/>
        </p:nvPicPr>
        <p:blipFill rotWithShape="1">
          <a:blip r:embed="rId3">
            <a:alphaModFix/>
          </a:blip>
          <a:srcRect/>
          <a:stretch/>
        </p:blipFill>
        <p:spPr>
          <a:xfrm>
            <a:off x="379725" y="6000911"/>
            <a:ext cx="1854498" cy="6002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35"/>
          <p:cNvSpPr txBox="1">
            <a:spLocks noGrp="1"/>
          </p:cNvSpPr>
          <p:nvPr>
            <p:ph type="body" idx="2"/>
          </p:nvPr>
        </p:nvSpPr>
        <p:spPr>
          <a:xfrm>
            <a:off x="1063109" y="1600382"/>
            <a:ext cx="4008300" cy="1569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200"/>
              <a:buNone/>
            </a:pPr>
            <a:r>
              <a:rPr lang="en-US" sz="4500"/>
              <a:t>Last year, we served over 37,000 people in Rice County</a:t>
            </a:r>
            <a:endParaRPr sz="4500"/>
          </a:p>
        </p:txBody>
      </p:sp>
      <p:pic>
        <p:nvPicPr>
          <p:cNvPr id="333" name="Google Shape;333;p35" title="Your paragraph text (3).png"/>
          <p:cNvPicPr preferRelativeResize="0"/>
          <p:nvPr/>
        </p:nvPicPr>
        <p:blipFill rotWithShape="1">
          <a:blip r:embed="rId3">
            <a:alphaModFix/>
          </a:blip>
          <a:srcRect/>
          <a:stretch/>
        </p:blipFill>
        <p:spPr>
          <a:xfrm>
            <a:off x="98200" y="98051"/>
            <a:ext cx="17454352" cy="5818100"/>
          </a:xfrm>
          <a:prstGeom prst="rect">
            <a:avLst/>
          </a:prstGeom>
          <a:noFill/>
          <a:ln>
            <a:noFill/>
          </a:ln>
        </p:spPr>
      </p:pic>
      <p:sp>
        <p:nvSpPr>
          <p:cNvPr id="334" name="Google Shape;334;p35"/>
          <p:cNvSpPr/>
          <p:nvPr/>
        </p:nvSpPr>
        <p:spPr>
          <a:xfrm>
            <a:off x="484325" y="416525"/>
            <a:ext cx="2896200" cy="2325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alanquin"/>
              <a:ea typeface="Palanquin"/>
              <a:cs typeface="Palanquin"/>
              <a:sym typeface="Palanquin"/>
            </a:endParaRPr>
          </a:p>
        </p:txBody>
      </p:sp>
      <p:sp>
        <p:nvSpPr>
          <p:cNvPr id="335" name="Google Shape;335;p35"/>
          <p:cNvSpPr/>
          <p:nvPr/>
        </p:nvSpPr>
        <p:spPr>
          <a:xfrm>
            <a:off x="379725" y="6029525"/>
            <a:ext cx="2278200" cy="543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alanquin"/>
              <a:ea typeface="Palanquin"/>
              <a:cs typeface="Palanquin"/>
              <a:sym typeface="Palanquin"/>
            </a:endParaRPr>
          </a:p>
        </p:txBody>
      </p:sp>
      <p:pic>
        <p:nvPicPr>
          <p:cNvPr id="336" name="Google Shape;336;p35" title="Rice County Area-logo_localization_Localfirst_1line_RGB.png"/>
          <p:cNvPicPr preferRelativeResize="0"/>
          <p:nvPr/>
        </p:nvPicPr>
        <p:blipFill>
          <a:blip r:embed="rId4">
            <a:alphaModFix/>
          </a:blip>
          <a:stretch>
            <a:fillRect/>
          </a:stretch>
        </p:blipFill>
        <p:spPr>
          <a:xfrm>
            <a:off x="379725" y="6000911"/>
            <a:ext cx="1854498" cy="600225"/>
          </a:xfrm>
          <a:prstGeom prst="rect">
            <a:avLst/>
          </a:prstGeom>
          <a:noFill/>
          <a:ln>
            <a:noFill/>
          </a:ln>
        </p:spPr>
      </p:pic>
      <p:pic>
        <p:nvPicPr>
          <p:cNvPr id="337" name="Google Shape;337;p35"/>
          <p:cNvPicPr preferRelativeResize="0"/>
          <p:nvPr/>
        </p:nvPicPr>
        <p:blipFill>
          <a:blip r:embed="rId5">
            <a:alphaModFix/>
          </a:blip>
          <a:stretch>
            <a:fillRect/>
          </a:stretch>
        </p:blipFill>
        <p:spPr>
          <a:xfrm>
            <a:off x="6397600" y="5664375"/>
            <a:ext cx="5086900" cy="3651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g37f09a90403_0_14" title="Copy of Little Scholars Photo.jpg"/>
          <p:cNvPicPr preferRelativeResize="0">
            <a:picLocks noGrp="1"/>
          </p:cNvPicPr>
          <p:nvPr>
            <p:ph type="pic" idx="2"/>
          </p:nvPr>
        </p:nvPicPr>
        <p:blipFill rotWithShape="1">
          <a:blip r:embed="rId3">
            <a:alphaModFix/>
          </a:blip>
          <a:srcRect l="986" r="32328"/>
          <a:stretch/>
        </p:blipFill>
        <p:spPr>
          <a:xfrm>
            <a:off x="6336000" y="745200"/>
            <a:ext cx="5337600" cy="5338800"/>
          </a:xfrm>
          <a:prstGeom prst="ellipse">
            <a:avLst/>
          </a:prstGeom>
          <a:noFill/>
          <a:ln>
            <a:noFill/>
          </a:ln>
        </p:spPr>
      </p:pic>
      <p:sp>
        <p:nvSpPr>
          <p:cNvPr id="343" name="Google Shape;343;g37f09a90403_0_14"/>
          <p:cNvSpPr txBox="1">
            <a:spLocks noGrp="1"/>
          </p:cNvSpPr>
          <p:nvPr>
            <p:ph type="body" idx="1"/>
          </p:nvPr>
        </p:nvSpPr>
        <p:spPr>
          <a:xfrm>
            <a:off x="492876" y="238875"/>
            <a:ext cx="5686200" cy="2513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2"/>
              </a:buClr>
              <a:buSzPts val="3600"/>
              <a:buNone/>
            </a:pPr>
            <a:r>
              <a:rPr lang="en-US" b="1">
                <a:solidFill>
                  <a:schemeClr val="accent1"/>
                </a:solidFill>
                <a:latin typeface="Antonio"/>
                <a:ea typeface="Antonio"/>
                <a:cs typeface="Antonio"/>
                <a:sym typeface="Antonio"/>
              </a:rPr>
              <a:t>IMPACT STORIES</a:t>
            </a:r>
            <a:endParaRPr b="1">
              <a:solidFill>
                <a:schemeClr val="accent1"/>
              </a:solidFill>
              <a:latin typeface="Antonio"/>
              <a:ea typeface="Antonio"/>
              <a:cs typeface="Antonio"/>
              <a:sym typeface="Antonio"/>
            </a:endParaRPr>
          </a:p>
        </p:txBody>
      </p:sp>
      <p:sp>
        <p:nvSpPr>
          <p:cNvPr id="344" name="Google Shape;344;g37f09a90403_0_14"/>
          <p:cNvSpPr txBox="1"/>
          <p:nvPr/>
        </p:nvSpPr>
        <p:spPr>
          <a:xfrm>
            <a:off x="517750" y="2301225"/>
            <a:ext cx="5074500" cy="3244800"/>
          </a:xfrm>
          <a:prstGeom prst="rect">
            <a:avLst/>
          </a:prstGeom>
          <a:noFill/>
          <a:ln>
            <a:noFill/>
          </a:ln>
        </p:spPr>
        <p:txBody>
          <a:bodyPr spcFirstLastPara="1" wrap="square" lIns="91425" tIns="91425" rIns="91425" bIns="91425" anchor="t" anchorCtr="0">
            <a:noAutofit/>
          </a:bodyPr>
          <a:lstStyle/>
          <a:p>
            <a:pPr marL="0" lvl="0" indent="0" algn="l" rtl="0">
              <a:lnSpc>
                <a:spcPct val="138000"/>
              </a:lnSpc>
              <a:spcBef>
                <a:spcPts val="0"/>
              </a:spcBef>
              <a:spcAft>
                <a:spcPts val="0"/>
              </a:spcAft>
              <a:buClr>
                <a:schemeClr val="dk1"/>
              </a:buClr>
              <a:buSzPts val="1100"/>
              <a:buFont typeface="Arial"/>
              <a:buNone/>
            </a:pPr>
            <a:r>
              <a:rPr lang="en-US" sz="2050">
                <a:solidFill>
                  <a:srgbClr val="444746"/>
                </a:solidFill>
                <a:latin typeface="Palanquin Light"/>
                <a:ea typeface="Palanquin Light"/>
                <a:cs typeface="Palanquin Light"/>
                <a:sym typeface="Palanquin Light"/>
              </a:rPr>
              <a:t>Healthy Community Initiative (HCI) helped make possible the grand opening of a second location of Little Scholars Academy in Faribault. The center will serve up to 77 children, </a:t>
            </a:r>
            <a:r>
              <a:rPr lang="en-US" sz="2050" b="1">
                <a:solidFill>
                  <a:srgbClr val="444746"/>
                </a:solidFill>
                <a:latin typeface="Palanquin"/>
                <a:ea typeface="Palanquin"/>
                <a:cs typeface="Palanquin"/>
                <a:sym typeface="Palanquin"/>
              </a:rPr>
              <a:t>providing families with safe, high-quality childcare</a:t>
            </a:r>
            <a:r>
              <a:rPr lang="en-US" sz="2050">
                <a:solidFill>
                  <a:srgbClr val="444746"/>
                </a:solidFill>
                <a:latin typeface="Palanquin Light"/>
                <a:ea typeface="Palanquin Light"/>
                <a:cs typeface="Palanquin Light"/>
                <a:sym typeface="Palanquin Light"/>
              </a:rPr>
              <a:t> and strengthening the local workforce. </a:t>
            </a:r>
            <a:endParaRPr sz="4400">
              <a:solidFill>
                <a:schemeClr val="dk1"/>
              </a:solidFill>
              <a:latin typeface="Palanquin Light"/>
              <a:ea typeface="Palanquin Light"/>
              <a:cs typeface="Palanquin Light"/>
              <a:sym typeface="Palanquin Light"/>
            </a:endParaRPr>
          </a:p>
        </p:txBody>
      </p:sp>
      <p:sp>
        <p:nvSpPr>
          <p:cNvPr id="345" name="Google Shape;345;g37f09a90403_0_14"/>
          <p:cNvSpPr txBox="1"/>
          <p:nvPr/>
        </p:nvSpPr>
        <p:spPr>
          <a:xfrm>
            <a:off x="517760" y="1737518"/>
            <a:ext cx="2991900" cy="563700"/>
          </a:xfrm>
          <a:prstGeom prst="rect">
            <a:avLst/>
          </a:prstGeom>
          <a:noFill/>
          <a:ln>
            <a:noFill/>
          </a:ln>
        </p:spPr>
        <p:txBody>
          <a:bodyPr spcFirstLastPara="1" wrap="square" lIns="91425" tIns="91425" rIns="91425" bIns="91425" anchor="t" anchorCtr="0">
            <a:noAutofit/>
          </a:bodyPr>
          <a:lstStyle/>
          <a:p>
            <a:pPr marL="0" lvl="0" indent="0" algn="l" rtl="0">
              <a:lnSpc>
                <a:spcPct val="138000"/>
              </a:lnSpc>
              <a:spcBef>
                <a:spcPts val="0"/>
              </a:spcBef>
              <a:spcAft>
                <a:spcPts val="0"/>
              </a:spcAft>
              <a:buClr>
                <a:schemeClr val="dk1"/>
              </a:buClr>
              <a:buSzPts val="1100"/>
              <a:buFont typeface="Arial"/>
              <a:buNone/>
            </a:pPr>
            <a:r>
              <a:rPr lang="en-US" sz="2000">
                <a:solidFill>
                  <a:schemeClr val="accent2"/>
                </a:solidFill>
                <a:latin typeface="Antonio Light"/>
                <a:ea typeface="Antonio Light"/>
                <a:cs typeface="Antonio Light"/>
                <a:sym typeface="Antonio Light"/>
              </a:rPr>
              <a:t>Healthy Community Initiative</a:t>
            </a:r>
            <a:endParaRPr sz="3300">
              <a:solidFill>
                <a:schemeClr val="accent2"/>
              </a:solidFill>
              <a:latin typeface="Antonio Light"/>
              <a:ea typeface="Antonio Light"/>
              <a:cs typeface="Antonio Light"/>
              <a:sym typeface="Antonio Light"/>
            </a:endParaRPr>
          </a:p>
        </p:txBody>
      </p:sp>
      <p:sp>
        <p:nvSpPr>
          <p:cNvPr id="346" name="Google Shape;346;g37f09a90403_0_14"/>
          <p:cNvSpPr/>
          <p:nvPr/>
        </p:nvSpPr>
        <p:spPr>
          <a:xfrm>
            <a:off x="471775" y="402725"/>
            <a:ext cx="2911200" cy="2646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alanquin"/>
              <a:ea typeface="Palanquin"/>
              <a:cs typeface="Palanquin"/>
              <a:sym typeface="Palanquin"/>
            </a:endParaRPr>
          </a:p>
        </p:txBody>
      </p:sp>
      <p:sp>
        <p:nvSpPr>
          <p:cNvPr id="347" name="Google Shape;347;g37f09a90403_0_14"/>
          <p:cNvSpPr/>
          <p:nvPr/>
        </p:nvSpPr>
        <p:spPr>
          <a:xfrm>
            <a:off x="379725" y="6029525"/>
            <a:ext cx="2278200" cy="543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alanquin"/>
              <a:ea typeface="Palanquin"/>
              <a:cs typeface="Palanquin"/>
              <a:sym typeface="Palanquin"/>
            </a:endParaRPr>
          </a:p>
        </p:txBody>
      </p:sp>
      <p:pic>
        <p:nvPicPr>
          <p:cNvPr id="348" name="Google Shape;348;g37f09a90403_0_14" title="Rice County Area-logo_localization_Localfirst_1line_RGB.png"/>
          <p:cNvPicPr preferRelativeResize="0"/>
          <p:nvPr/>
        </p:nvPicPr>
        <p:blipFill>
          <a:blip r:embed="rId4">
            <a:alphaModFix/>
          </a:blip>
          <a:stretch>
            <a:fillRect/>
          </a:stretch>
        </p:blipFill>
        <p:spPr>
          <a:xfrm>
            <a:off x="379725" y="6000911"/>
            <a:ext cx="1854498" cy="6002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pic>
        <p:nvPicPr>
          <p:cNvPr id="353" name="Google Shape;353;g37f09a90403_0_21" title="ProjAble-GirlsNight.jpg"/>
          <p:cNvPicPr preferRelativeResize="0">
            <a:picLocks noGrp="1"/>
          </p:cNvPicPr>
          <p:nvPr>
            <p:ph type="pic" idx="2"/>
          </p:nvPr>
        </p:nvPicPr>
        <p:blipFill rotWithShape="1">
          <a:blip r:embed="rId3">
            <a:alphaModFix/>
          </a:blip>
          <a:srcRect l="8630" r="16384"/>
          <a:stretch/>
        </p:blipFill>
        <p:spPr>
          <a:xfrm>
            <a:off x="6336000" y="745200"/>
            <a:ext cx="5337600" cy="5338800"/>
          </a:xfrm>
          <a:prstGeom prst="ellipse">
            <a:avLst/>
          </a:prstGeom>
          <a:noFill/>
          <a:ln>
            <a:noFill/>
          </a:ln>
        </p:spPr>
      </p:pic>
      <p:sp>
        <p:nvSpPr>
          <p:cNvPr id="354" name="Google Shape;354;g37f09a90403_0_21"/>
          <p:cNvSpPr txBox="1">
            <a:spLocks noGrp="1"/>
          </p:cNvSpPr>
          <p:nvPr>
            <p:ph type="body" idx="1"/>
          </p:nvPr>
        </p:nvSpPr>
        <p:spPr>
          <a:xfrm>
            <a:off x="492876" y="238875"/>
            <a:ext cx="5686200" cy="2513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2"/>
              </a:buClr>
              <a:buSzPts val="3600"/>
              <a:buNone/>
            </a:pPr>
            <a:r>
              <a:rPr lang="en-US" b="1">
                <a:solidFill>
                  <a:schemeClr val="accent1"/>
                </a:solidFill>
                <a:latin typeface="Antonio"/>
                <a:ea typeface="Antonio"/>
                <a:cs typeface="Antonio"/>
                <a:sym typeface="Antonio"/>
              </a:rPr>
              <a:t>IMPACT STORIES</a:t>
            </a:r>
            <a:endParaRPr b="1">
              <a:solidFill>
                <a:schemeClr val="accent1"/>
              </a:solidFill>
              <a:latin typeface="Antonio"/>
              <a:ea typeface="Antonio"/>
              <a:cs typeface="Antonio"/>
              <a:sym typeface="Antonio"/>
            </a:endParaRPr>
          </a:p>
        </p:txBody>
      </p:sp>
      <p:sp>
        <p:nvSpPr>
          <p:cNvPr id="355" name="Google Shape;355;g37f09a90403_0_21"/>
          <p:cNvSpPr txBox="1"/>
          <p:nvPr/>
        </p:nvSpPr>
        <p:spPr>
          <a:xfrm>
            <a:off x="517750" y="2301225"/>
            <a:ext cx="5074500" cy="339524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2050" dirty="0">
                <a:solidFill>
                  <a:srgbClr val="444746"/>
                </a:solidFill>
                <a:latin typeface="Palanquin Light"/>
                <a:ea typeface="Palanquin Light"/>
                <a:cs typeface="Palanquin Light"/>
                <a:sym typeface="Palanquin Light"/>
              </a:rPr>
              <a:t>Project ABLE </a:t>
            </a:r>
            <a:r>
              <a:rPr lang="en-US" sz="2050" b="1" dirty="0">
                <a:solidFill>
                  <a:srgbClr val="444746"/>
                </a:solidFill>
                <a:latin typeface="Palanquin"/>
                <a:ea typeface="Palanquin"/>
                <a:cs typeface="Palanquin"/>
                <a:sym typeface="Palanquin"/>
              </a:rPr>
              <a:t>gives adults with disabilities opportunities to learn, grow, and build friendships.</a:t>
            </a:r>
            <a:r>
              <a:rPr lang="en-US" sz="2050" dirty="0">
                <a:solidFill>
                  <a:srgbClr val="444746"/>
                </a:solidFill>
                <a:latin typeface="Palanquin Light"/>
                <a:ea typeface="Palanquin Light"/>
                <a:cs typeface="Palanquin Light"/>
                <a:sym typeface="Palanquin Light"/>
              </a:rPr>
              <a:t>  Events like Pizza Bingo, community dinners, dances, and social outings offer participants vital connection, joy, and belonging.</a:t>
            </a:r>
            <a:endParaRPr sz="2050" dirty="0">
              <a:solidFill>
                <a:schemeClr val="dk1"/>
              </a:solidFill>
              <a:latin typeface="Palanquin Light"/>
              <a:ea typeface="Palanquin Light"/>
              <a:cs typeface="Palanquin Light"/>
              <a:sym typeface="Palanquin Light"/>
            </a:endParaRPr>
          </a:p>
          <a:p>
            <a:pPr marL="0" lvl="0" indent="0" algn="l" rtl="0">
              <a:lnSpc>
                <a:spcPct val="115000"/>
              </a:lnSpc>
              <a:spcBef>
                <a:spcPts val="0"/>
              </a:spcBef>
              <a:spcAft>
                <a:spcPts val="0"/>
              </a:spcAft>
              <a:buClr>
                <a:schemeClr val="dk1"/>
              </a:buClr>
              <a:buSzPts val="1100"/>
              <a:buFont typeface="Arial"/>
              <a:buNone/>
            </a:pPr>
            <a:r>
              <a:rPr lang="en-US" sz="2050" dirty="0">
                <a:solidFill>
                  <a:srgbClr val="444746"/>
                </a:solidFill>
                <a:latin typeface="Palanquin Light"/>
                <a:ea typeface="Palanquin Light"/>
                <a:cs typeface="Palanquin Light"/>
                <a:sym typeface="Palanquin Light"/>
              </a:rPr>
              <a:t>With United Way’s support, registrations more than doubled, rising from 1,046 to 2,773. </a:t>
            </a:r>
            <a:endParaRPr sz="2050" dirty="0">
              <a:solidFill>
                <a:srgbClr val="444746"/>
              </a:solidFill>
              <a:latin typeface="Palanquin Light"/>
              <a:ea typeface="Palanquin Light"/>
              <a:cs typeface="Palanquin Light"/>
              <a:sym typeface="Palanquin Light"/>
            </a:endParaRPr>
          </a:p>
        </p:txBody>
      </p:sp>
      <p:sp>
        <p:nvSpPr>
          <p:cNvPr id="356" name="Google Shape;356;g37f09a90403_0_21"/>
          <p:cNvSpPr txBox="1"/>
          <p:nvPr/>
        </p:nvSpPr>
        <p:spPr>
          <a:xfrm>
            <a:off x="517760" y="1737518"/>
            <a:ext cx="2991900" cy="563700"/>
          </a:xfrm>
          <a:prstGeom prst="rect">
            <a:avLst/>
          </a:prstGeom>
          <a:noFill/>
          <a:ln>
            <a:noFill/>
          </a:ln>
        </p:spPr>
        <p:txBody>
          <a:bodyPr spcFirstLastPara="1" wrap="square" lIns="91425" tIns="91425" rIns="91425" bIns="91425" anchor="t" anchorCtr="0">
            <a:noAutofit/>
          </a:bodyPr>
          <a:lstStyle/>
          <a:p>
            <a:pPr marL="0" lvl="0" indent="0" algn="l" rtl="0">
              <a:lnSpc>
                <a:spcPct val="138000"/>
              </a:lnSpc>
              <a:spcBef>
                <a:spcPts val="0"/>
              </a:spcBef>
              <a:spcAft>
                <a:spcPts val="0"/>
              </a:spcAft>
              <a:buNone/>
            </a:pPr>
            <a:r>
              <a:rPr lang="en-US" sz="2000">
                <a:solidFill>
                  <a:schemeClr val="accent2"/>
                </a:solidFill>
                <a:latin typeface="Antonio Light"/>
                <a:ea typeface="Antonio Light"/>
                <a:cs typeface="Antonio Light"/>
                <a:sym typeface="Antonio Light"/>
              </a:rPr>
              <a:t>Project ABLE</a:t>
            </a:r>
            <a:endParaRPr sz="3300">
              <a:solidFill>
                <a:schemeClr val="accent2"/>
              </a:solidFill>
              <a:latin typeface="Antonio Light"/>
              <a:ea typeface="Antonio Light"/>
              <a:cs typeface="Antonio Light"/>
              <a:sym typeface="Antonio Light"/>
            </a:endParaRPr>
          </a:p>
        </p:txBody>
      </p:sp>
      <p:sp>
        <p:nvSpPr>
          <p:cNvPr id="357" name="Google Shape;357;g37f09a90403_0_21"/>
          <p:cNvSpPr/>
          <p:nvPr/>
        </p:nvSpPr>
        <p:spPr>
          <a:xfrm>
            <a:off x="483275" y="448750"/>
            <a:ext cx="2888100" cy="1956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alanquin"/>
              <a:ea typeface="Palanquin"/>
              <a:cs typeface="Palanquin"/>
              <a:sym typeface="Palanquin"/>
            </a:endParaRPr>
          </a:p>
        </p:txBody>
      </p:sp>
      <p:sp>
        <p:nvSpPr>
          <p:cNvPr id="358" name="Google Shape;358;g37f09a90403_0_21"/>
          <p:cNvSpPr/>
          <p:nvPr/>
        </p:nvSpPr>
        <p:spPr>
          <a:xfrm>
            <a:off x="379725" y="6029525"/>
            <a:ext cx="2278200" cy="543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alanquin"/>
              <a:ea typeface="Palanquin"/>
              <a:cs typeface="Palanquin"/>
              <a:sym typeface="Palanquin"/>
            </a:endParaRPr>
          </a:p>
        </p:txBody>
      </p:sp>
      <p:pic>
        <p:nvPicPr>
          <p:cNvPr id="359" name="Google Shape;359;g37f09a90403_0_21" title="Rice County Area-logo_localization_Localfirst_1line_RGB.png"/>
          <p:cNvPicPr preferRelativeResize="0"/>
          <p:nvPr/>
        </p:nvPicPr>
        <p:blipFill>
          <a:blip r:embed="rId4">
            <a:alphaModFix/>
          </a:blip>
          <a:stretch>
            <a:fillRect/>
          </a:stretch>
        </p:blipFill>
        <p:spPr>
          <a:xfrm>
            <a:off x="379725" y="6000911"/>
            <a:ext cx="1854498" cy="600225"/>
          </a:xfrm>
          <a:prstGeom prst="rect">
            <a:avLst/>
          </a:prstGeom>
          <a:noFill/>
          <a:ln>
            <a:noFill/>
          </a:ln>
        </p:spPr>
      </p:pic>
    </p:spTree>
  </p:cSld>
  <p:clrMapOvr>
    <a:masterClrMapping/>
  </p:clrMapOvr>
</p:sld>
</file>

<file path=ppt/theme/theme1.xml><?xml version="1.0" encoding="utf-8"?>
<a:theme xmlns:a="http://schemas.openxmlformats.org/drawingml/2006/main" name="Blue Text Slides">
  <a:themeElements>
    <a:clrScheme name="Custom 1">
      <a:dk1>
        <a:srgbClr val="000000"/>
      </a:dk1>
      <a:lt1>
        <a:srgbClr val="FFFFFF"/>
      </a:lt1>
      <a:dk2>
        <a:srgbClr val="44546A"/>
      </a:dk2>
      <a:lt2>
        <a:srgbClr val="E7E6E6"/>
      </a:lt2>
      <a:accent1>
        <a:srgbClr val="0044B5"/>
      </a:accent1>
      <a:accent2>
        <a:srgbClr val="FD372C"/>
      </a:accent2>
      <a:accent3>
        <a:srgbClr val="FFBA00"/>
      </a:accent3>
      <a:accent4>
        <a:srgbClr val="009364"/>
      </a:accent4>
      <a:accent5>
        <a:srgbClr val="6C76D3"/>
      </a:accent5>
      <a:accent6>
        <a:srgbClr val="646567"/>
      </a:accent6>
      <a:hlink>
        <a:srgbClr val="20286B"/>
      </a:hlink>
      <a:folHlink>
        <a:srgbClr val="4E49A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Text Slides">
  <a:themeElements>
    <a:clrScheme name="Custom 1">
      <a:dk1>
        <a:srgbClr val="000000"/>
      </a:dk1>
      <a:lt1>
        <a:srgbClr val="FFFFFF"/>
      </a:lt1>
      <a:dk2>
        <a:srgbClr val="44546A"/>
      </a:dk2>
      <a:lt2>
        <a:srgbClr val="E7E6E6"/>
      </a:lt2>
      <a:accent1>
        <a:srgbClr val="0044B5"/>
      </a:accent1>
      <a:accent2>
        <a:srgbClr val="FD372C"/>
      </a:accent2>
      <a:accent3>
        <a:srgbClr val="FFBA00"/>
      </a:accent3>
      <a:accent4>
        <a:srgbClr val="009364"/>
      </a:accent4>
      <a:accent5>
        <a:srgbClr val="6C76D3"/>
      </a:accent5>
      <a:accent6>
        <a:srgbClr val="646567"/>
      </a:accent6>
      <a:hlink>
        <a:srgbClr val="20286B"/>
      </a:hlink>
      <a:folHlink>
        <a:srgbClr val="4E49A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TotalTime>
  <Words>1618</Words>
  <Application>Microsoft Macintosh PowerPoint</Application>
  <PresentationFormat>Widescreen</PresentationFormat>
  <Paragraphs>92</Paragraphs>
  <Slides>18</Slides>
  <Notes>18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18</vt:i4>
      </vt:variant>
    </vt:vector>
  </HeadingPairs>
  <TitlesOfParts>
    <vt:vector size="27" baseType="lpstr">
      <vt:lpstr>Palanquin</vt:lpstr>
      <vt:lpstr>Antonio ExtraLight</vt:lpstr>
      <vt:lpstr>Arial</vt:lpstr>
      <vt:lpstr>Antonio</vt:lpstr>
      <vt:lpstr>Palanquin Light</vt:lpstr>
      <vt:lpstr>Antonio Light</vt:lpstr>
      <vt:lpstr>Calibri</vt:lpstr>
      <vt:lpstr>Blue Text Slides</vt:lpstr>
      <vt:lpstr>White Text Slides</vt:lpstr>
      <vt:lpstr>WELCOME!</vt:lpstr>
      <vt:lpstr>PowerPoint Presentation</vt:lpstr>
      <vt:lpstr>WHY UNITED WAY?</vt:lpstr>
      <vt:lpstr>PowerPoint Presentation</vt:lpstr>
      <vt:lpstr>OUR GOAL</vt:lpstr>
      <vt:lpstr>IMPACT</vt:lpstr>
      <vt:lpstr>PowerPoint Presentation</vt:lpstr>
      <vt:lpstr>PowerPoint Presentation</vt:lpstr>
      <vt:lpstr>PowerPoint Presentation</vt:lpstr>
      <vt:lpstr>PowerPoint Presentation</vt:lpstr>
      <vt:lpstr>PowerPoint Presentation</vt:lpstr>
      <vt:lpstr>PowerPoint Presentation</vt:lpstr>
      <vt:lpstr>Ways  to  Give</vt:lpstr>
      <vt:lpstr>PowerPoint Presentation</vt:lpstr>
      <vt:lpstr>EACH WORKPLACE IS UNIQUE</vt:lpstr>
      <vt:lpstr>CAMPAIGN  RESOURCES</vt:lpstr>
      <vt:lpstr>EVERY AMOUNT MATTERS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Nelson.Spencer</dc:creator>
  <cp:lastModifiedBy>Laura Riehle-Merrill</cp:lastModifiedBy>
  <cp:revision>4</cp:revision>
  <dcterms:created xsi:type="dcterms:W3CDTF">2024-06-05T15:21:45Z</dcterms:created>
  <dcterms:modified xsi:type="dcterms:W3CDTF">2025-09-25T19:28:02Z</dcterms:modified>
</cp:coreProperties>
</file>